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7" r:id="rId4"/>
    <p:sldId id="289" r:id="rId5"/>
    <p:sldId id="291" r:id="rId6"/>
    <p:sldId id="288" r:id="rId7"/>
    <p:sldId id="290" r:id="rId8"/>
    <p:sldId id="293" r:id="rId9"/>
    <p:sldId id="292" r:id="rId10"/>
    <p:sldId id="266" r:id="rId11"/>
    <p:sldId id="267" r:id="rId12"/>
    <p:sldId id="268" r:id="rId13"/>
    <p:sldId id="269" r:id="rId14"/>
    <p:sldId id="264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1" r:id="rId31"/>
    <p:sldId id="295" r:id="rId32"/>
    <p:sldId id="26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27F"/>
    <a:srgbClr val="2EAEDA"/>
    <a:srgbClr val="71B54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D2FC4-7E67-4290-AD8A-1EB2A1CCBD8C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47DCBDA9-614A-4F1F-A4E7-FD026C940F83}">
      <dgm:prSet phldrT="[Szöveg]"/>
      <dgm:spPr/>
      <dgm:t>
        <a:bodyPr/>
        <a:lstStyle/>
        <a:p>
          <a:r>
            <a:rPr lang="hu-HU" dirty="0"/>
            <a:t>Felkészülés</a:t>
          </a:r>
        </a:p>
      </dgm:t>
    </dgm:pt>
    <dgm:pt modelId="{88426CE4-7F7D-4E17-A951-F02F9480D5FE}" type="parTrans" cxnId="{D37F4773-A714-4A65-8372-B5495DD7CE43}">
      <dgm:prSet/>
      <dgm:spPr/>
      <dgm:t>
        <a:bodyPr/>
        <a:lstStyle/>
        <a:p>
          <a:endParaRPr lang="hu-HU"/>
        </a:p>
      </dgm:t>
    </dgm:pt>
    <dgm:pt modelId="{84B6CDCB-4230-4751-9036-DDB250A5C3BA}" type="sibTrans" cxnId="{D37F4773-A714-4A65-8372-B5495DD7CE43}">
      <dgm:prSet/>
      <dgm:spPr/>
      <dgm:t>
        <a:bodyPr/>
        <a:lstStyle/>
        <a:p>
          <a:endParaRPr lang="hu-HU"/>
        </a:p>
      </dgm:t>
    </dgm:pt>
    <dgm:pt modelId="{E668AAA7-F9CC-4EAE-B4CA-06F3F65FCC6C}">
      <dgm:prSet phldrT="[Szöveg]"/>
      <dgm:spPr/>
      <dgm:t>
        <a:bodyPr/>
        <a:lstStyle/>
        <a:p>
          <a:r>
            <a:rPr lang="hu-HU" dirty="0"/>
            <a:t>Fejlesztő kiválasztása</a:t>
          </a:r>
        </a:p>
      </dgm:t>
    </dgm:pt>
    <dgm:pt modelId="{DBDA29C5-1ED1-4F49-9886-D626BBD72F9A}" type="parTrans" cxnId="{E8A98183-1B18-4B74-996A-8BC355F92ACE}">
      <dgm:prSet/>
      <dgm:spPr/>
      <dgm:t>
        <a:bodyPr/>
        <a:lstStyle/>
        <a:p>
          <a:endParaRPr lang="hu-HU"/>
        </a:p>
      </dgm:t>
    </dgm:pt>
    <dgm:pt modelId="{BA9DF856-006A-4BDA-8766-BB6771CFB7B3}" type="sibTrans" cxnId="{E8A98183-1B18-4B74-996A-8BC355F92ACE}">
      <dgm:prSet/>
      <dgm:spPr/>
      <dgm:t>
        <a:bodyPr/>
        <a:lstStyle/>
        <a:p>
          <a:endParaRPr lang="hu-HU"/>
        </a:p>
      </dgm:t>
    </dgm:pt>
    <dgm:pt modelId="{3BD2D088-AF14-4457-8914-CDD983BF2DA5}">
      <dgm:prSet phldrT="[Szöveg]"/>
      <dgm:spPr/>
      <dgm:t>
        <a:bodyPr/>
        <a:lstStyle/>
        <a:p>
          <a:r>
            <a:rPr lang="hu-HU" dirty="0"/>
            <a:t>Szerződések megkötése</a:t>
          </a:r>
        </a:p>
      </dgm:t>
    </dgm:pt>
    <dgm:pt modelId="{CAC6B89F-BBED-4FE1-8E38-319271CB2E83}" type="parTrans" cxnId="{8AAC1C8D-77A8-4972-8A98-4A82553DBBBE}">
      <dgm:prSet/>
      <dgm:spPr/>
      <dgm:t>
        <a:bodyPr/>
        <a:lstStyle/>
        <a:p>
          <a:endParaRPr lang="hu-HU"/>
        </a:p>
      </dgm:t>
    </dgm:pt>
    <dgm:pt modelId="{A2A61503-FDF5-4C0E-832B-0E2B4106BAE5}" type="sibTrans" cxnId="{8AAC1C8D-77A8-4972-8A98-4A82553DBBBE}">
      <dgm:prSet/>
      <dgm:spPr/>
      <dgm:t>
        <a:bodyPr/>
        <a:lstStyle/>
        <a:p>
          <a:endParaRPr lang="hu-HU"/>
        </a:p>
      </dgm:t>
    </dgm:pt>
    <dgm:pt modelId="{13DD1F4B-C184-4C40-AFBA-A99E1BFDFBD5}">
      <dgm:prSet phldrT="[Szöveg]"/>
      <dgm:spPr/>
      <dgm:t>
        <a:bodyPr/>
        <a:lstStyle/>
        <a:p>
          <a:r>
            <a:rPr lang="hu-HU" dirty="0"/>
            <a:t>Rendszerterv készítés</a:t>
          </a:r>
        </a:p>
      </dgm:t>
    </dgm:pt>
    <dgm:pt modelId="{81B06CD5-8350-45B3-9FD8-28E6816733C7}" type="parTrans" cxnId="{21FCD9E4-1659-4559-93E2-BDE023239E58}">
      <dgm:prSet/>
      <dgm:spPr/>
      <dgm:t>
        <a:bodyPr/>
        <a:lstStyle/>
        <a:p>
          <a:endParaRPr lang="hu-HU"/>
        </a:p>
      </dgm:t>
    </dgm:pt>
    <dgm:pt modelId="{1B504871-54E7-4E92-9727-E22CB186FC78}" type="sibTrans" cxnId="{21FCD9E4-1659-4559-93E2-BDE023239E58}">
      <dgm:prSet/>
      <dgm:spPr/>
      <dgm:t>
        <a:bodyPr/>
        <a:lstStyle/>
        <a:p>
          <a:endParaRPr lang="hu-HU"/>
        </a:p>
      </dgm:t>
    </dgm:pt>
    <dgm:pt modelId="{0AC4E0E8-3D18-483D-9515-E6B567D5336C}">
      <dgm:prSet phldrT="[Szöveg]"/>
      <dgm:spPr/>
      <dgm:t>
        <a:bodyPr/>
        <a:lstStyle/>
        <a:p>
          <a:r>
            <a:rPr lang="hu-HU" dirty="0">
              <a:solidFill>
                <a:schemeClr val="accent1"/>
              </a:solidFill>
            </a:rPr>
            <a:t>On-line kérdőív</a:t>
          </a:r>
        </a:p>
      </dgm:t>
    </dgm:pt>
    <dgm:pt modelId="{5AB08DD7-4738-44DB-8A9C-D9273F3752CD}" type="parTrans" cxnId="{B02A6D51-3D75-40DE-BB6F-19B660F48071}">
      <dgm:prSet/>
      <dgm:spPr/>
      <dgm:t>
        <a:bodyPr/>
        <a:lstStyle/>
        <a:p>
          <a:endParaRPr lang="hu-HU"/>
        </a:p>
      </dgm:t>
    </dgm:pt>
    <dgm:pt modelId="{4770FFCA-6DB0-453B-A3DE-65B9B5542F86}" type="sibTrans" cxnId="{B02A6D51-3D75-40DE-BB6F-19B660F48071}">
      <dgm:prSet/>
      <dgm:spPr/>
      <dgm:t>
        <a:bodyPr/>
        <a:lstStyle/>
        <a:p>
          <a:endParaRPr lang="hu-HU"/>
        </a:p>
      </dgm:t>
    </dgm:pt>
    <dgm:pt modelId="{4A0DA193-A1AE-4F05-A6A0-6DDCC5D916C4}">
      <dgm:prSet phldrT="[Szöveg]"/>
      <dgm:spPr/>
      <dgm:t>
        <a:bodyPr/>
        <a:lstStyle/>
        <a:p>
          <a:r>
            <a:rPr lang="hu-HU" dirty="0">
              <a:solidFill>
                <a:schemeClr val="accent1"/>
              </a:solidFill>
            </a:rPr>
            <a:t>Fókuszcsoportos egyeztetés</a:t>
          </a:r>
        </a:p>
      </dgm:t>
    </dgm:pt>
    <dgm:pt modelId="{43608E5A-FC3E-414E-A76A-F21119A769B9}" type="parTrans" cxnId="{0B558309-4277-4CB7-83DB-BF7EFDF1B82B}">
      <dgm:prSet/>
      <dgm:spPr/>
      <dgm:t>
        <a:bodyPr/>
        <a:lstStyle/>
        <a:p>
          <a:endParaRPr lang="hu-HU"/>
        </a:p>
      </dgm:t>
    </dgm:pt>
    <dgm:pt modelId="{AEDB4450-14AB-4400-A1A2-E4A8D03633A8}" type="sibTrans" cxnId="{0B558309-4277-4CB7-83DB-BF7EFDF1B82B}">
      <dgm:prSet/>
      <dgm:spPr/>
      <dgm:t>
        <a:bodyPr/>
        <a:lstStyle/>
        <a:p>
          <a:endParaRPr lang="hu-HU"/>
        </a:p>
      </dgm:t>
    </dgm:pt>
    <dgm:pt modelId="{A1E5CFAC-2257-4DB1-ACA9-2AC35D6E526F}">
      <dgm:prSet phldrT="[Szöveg]"/>
      <dgm:spPr/>
      <dgm:t>
        <a:bodyPr/>
        <a:lstStyle/>
        <a:p>
          <a:r>
            <a:rPr lang="hu-HU" dirty="0"/>
            <a:t>Fejlesztés</a:t>
          </a:r>
        </a:p>
      </dgm:t>
    </dgm:pt>
    <dgm:pt modelId="{35C50B83-74A5-4598-9C1C-2C059156EC47}" type="parTrans" cxnId="{7A502FA5-1EEB-487F-8971-09C82B8C0E6A}">
      <dgm:prSet/>
      <dgm:spPr/>
      <dgm:t>
        <a:bodyPr/>
        <a:lstStyle/>
        <a:p>
          <a:endParaRPr lang="hu-HU"/>
        </a:p>
      </dgm:t>
    </dgm:pt>
    <dgm:pt modelId="{9C81E467-5A60-4295-8B1E-C2A1B74032B5}" type="sibTrans" cxnId="{7A502FA5-1EEB-487F-8971-09C82B8C0E6A}">
      <dgm:prSet/>
      <dgm:spPr/>
      <dgm:t>
        <a:bodyPr/>
        <a:lstStyle/>
        <a:p>
          <a:endParaRPr lang="hu-HU"/>
        </a:p>
      </dgm:t>
    </dgm:pt>
    <dgm:pt modelId="{5114B5E7-1A3B-46C0-B4F1-0D726A074B11}">
      <dgm:prSet phldrT="[Szöveg]"/>
      <dgm:spPr/>
      <dgm:t>
        <a:bodyPr/>
        <a:lstStyle/>
        <a:p>
          <a:r>
            <a:rPr lang="hu-HU" dirty="0"/>
            <a:t>Fejlesztés</a:t>
          </a:r>
        </a:p>
      </dgm:t>
    </dgm:pt>
    <dgm:pt modelId="{969F8FE3-D429-4B10-A2A4-B041D7E76AEB}" type="parTrans" cxnId="{4782438D-014B-48E3-A9A3-B8E79B24043C}">
      <dgm:prSet/>
      <dgm:spPr/>
      <dgm:t>
        <a:bodyPr/>
        <a:lstStyle/>
        <a:p>
          <a:endParaRPr lang="hu-HU"/>
        </a:p>
      </dgm:t>
    </dgm:pt>
    <dgm:pt modelId="{DD0A7FD7-8228-4C8D-81E8-5055AEDD06C5}" type="sibTrans" cxnId="{4782438D-014B-48E3-A9A3-B8E79B24043C}">
      <dgm:prSet/>
      <dgm:spPr/>
      <dgm:t>
        <a:bodyPr/>
        <a:lstStyle/>
        <a:p>
          <a:endParaRPr lang="hu-HU"/>
        </a:p>
      </dgm:t>
    </dgm:pt>
    <dgm:pt modelId="{5E6DCD68-02B2-42D6-87BC-1C9A969CD76A}">
      <dgm:prSet phldrT="[Szöveg]"/>
      <dgm:spPr/>
      <dgm:t>
        <a:bodyPr/>
        <a:lstStyle/>
        <a:p>
          <a:r>
            <a:rPr lang="hu-HU" dirty="0">
              <a:solidFill>
                <a:schemeClr val="accent1"/>
              </a:solidFill>
            </a:rPr>
            <a:t>Tesztelés</a:t>
          </a:r>
        </a:p>
      </dgm:t>
    </dgm:pt>
    <dgm:pt modelId="{C09F3D62-B2B4-45C6-AFC4-5954ADDDA4D3}" type="parTrans" cxnId="{98D362CD-7CD7-48FB-B887-A5781F61E9C5}">
      <dgm:prSet/>
      <dgm:spPr/>
      <dgm:t>
        <a:bodyPr/>
        <a:lstStyle/>
        <a:p>
          <a:endParaRPr lang="hu-HU"/>
        </a:p>
      </dgm:t>
    </dgm:pt>
    <dgm:pt modelId="{1528C325-E574-4ABF-8F6F-7BFD306FB417}" type="sibTrans" cxnId="{98D362CD-7CD7-48FB-B887-A5781F61E9C5}">
      <dgm:prSet/>
      <dgm:spPr/>
      <dgm:t>
        <a:bodyPr/>
        <a:lstStyle/>
        <a:p>
          <a:endParaRPr lang="hu-HU"/>
        </a:p>
      </dgm:t>
    </dgm:pt>
    <dgm:pt modelId="{60F27EA9-22EF-4EA5-94DC-38C7D6E9A9B6}">
      <dgm:prSet phldrT="[Szöveg]"/>
      <dgm:spPr/>
      <dgm:t>
        <a:bodyPr/>
        <a:lstStyle/>
        <a:p>
          <a:r>
            <a:rPr lang="hu-HU" dirty="0"/>
            <a:t>Bevezetés</a:t>
          </a:r>
        </a:p>
      </dgm:t>
    </dgm:pt>
    <dgm:pt modelId="{7D935DA9-B067-47A6-818C-B000CF6A7A43}" type="parTrans" cxnId="{461F2110-9E82-417B-8BF7-543C4E4CE81C}">
      <dgm:prSet/>
      <dgm:spPr/>
      <dgm:t>
        <a:bodyPr/>
        <a:lstStyle/>
        <a:p>
          <a:endParaRPr lang="hu-HU"/>
        </a:p>
      </dgm:t>
    </dgm:pt>
    <dgm:pt modelId="{CFDFBED2-C005-442E-A60E-04682C70D9BD}" type="sibTrans" cxnId="{461F2110-9E82-417B-8BF7-543C4E4CE81C}">
      <dgm:prSet/>
      <dgm:spPr/>
      <dgm:t>
        <a:bodyPr/>
        <a:lstStyle/>
        <a:p>
          <a:endParaRPr lang="hu-HU"/>
        </a:p>
      </dgm:t>
    </dgm:pt>
    <dgm:pt modelId="{C717BAAA-44E9-42EC-B3D3-51717530D717}">
      <dgm:prSet phldrT="[Szöveg]"/>
      <dgm:spPr/>
      <dgm:t>
        <a:bodyPr/>
        <a:lstStyle/>
        <a:p>
          <a:r>
            <a:rPr lang="hu-HU" dirty="0"/>
            <a:t>Rendszerterv összeállítás</a:t>
          </a:r>
        </a:p>
      </dgm:t>
    </dgm:pt>
    <dgm:pt modelId="{E7D663C4-36F5-4753-93F0-63774A78F37B}" type="parTrans" cxnId="{AFBC63EB-ACD2-422B-91BE-78C131E5758E}">
      <dgm:prSet/>
      <dgm:spPr/>
      <dgm:t>
        <a:bodyPr/>
        <a:lstStyle/>
        <a:p>
          <a:endParaRPr lang="hu-HU"/>
        </a:p>
      </dgm:t>
    </dgm:pt>
    <dgm:pt modelId="{C4159018-BF79-4790-ABAD-342368CBF48E}" type="sibTrans" cxnId="{AFBC63EB-ACD2-422B-91BE-78C131E5758E}">
      <dgm:prSet/>
      <dgm:spPr/>
      <dgm:t>
        <a:bodyPr/>
        <a:lstStyle/>
        <a:p>
          <a:endParaRPr lang="hu-HU"/>
        </a:p>
      </dgm:t>
    </dgm:pt>
    <dgm:pt modelId="{6F8E402C-9711-4416-B4FC-B1394151285E}">
      <dgm:prSet phldrT="[Szöveg]"/>
      <dgm:spPr/>
      <dgm:t>
        <a:bodyPr/>
        <a:lstStyle/>
        <a:p>
          <a:r>
            <a:rPr lang="hu-HU" dirty="0"/>
            <a:t>Képzés</a:t>
          </a:r>
        </a:p>
      </dgm:t>
    </dgm:pt>
    <dgm:pt modelId="{02F6E996-5C60-4F8B-94B7-A877B6E7EAB0}" type="parTrans" cxnId="{8A101124-6CCE-4CC0-8159-EE33346DBC4B}">
      <dgm:prSet/>
      <dgm:spPr/>
      <dgm:t>
        <a:bodyPr/>
        <a:lstStyle/>
        <a:p>
          <a:endParaRPr lang="hu-HU"/>
        </a:p>
      </dgm:t>
    </dgm:pt>
    <dgm:pt modelId="{0F0442CC-76E7-42D6-B069-9784184D701B}" type="sibTrans" cxnId="{8A101124-6CCE-4CC0-8159-EE33346DBC4B}">
      <dgm:prSet/>
      <dgm:spPr/>
      <dgm:t>
        <a:bodyPr/>
        <a:lstStyle/>
        <a:p>
          <a:endParaRPr lang="hu-HU"/>
        </a:p>
      </dgm:t>
    </dgm:pt>
    <dgm:pt modelId="{D834DE92-A4E3-4426-ACBB-9B1C6B1D539D}">
      <dgm:prSet phldrT="[Szöveg]"/>
      <dgm:spPr/>
      <dgm:t>
        <a:bodyPr/>
        <a:lstStyle/>
        <a:p>
          <a:r>
            <a:rPr lang="hu-HU" dirty="0"/>
            <a:t>Bevezetést támogató eszközök</a:t>
          </a:r>
        </a:p>
      </dgm:t>
    </dgm:pt>
    <dgm:pt modelId="{DC31E6B4-4A3A-431B-8F76-DD21292177F0}" type="parTrans" cxnId="{96CD0FBC-5773-4929-9312-AB74AC985963}">
      <dgm:prSet/>
      <dgm:spPr/>
      <dgm:t>
        <a:bodyPr/>
        <a:lstStyle/>
        <a:p>
          <a:endParaRPr lang="hu-HU"/>
        </a:p>
      </dgm:t>
    </dgm:pt>
    <dgm:pt modelId="{BC48060E-7823-4D7D-BD18-C9D975C90F69}" type="sibTrans" cxnId="{96CD0FBC-5773-4929-9312-AB74AC985963}">
      <dgm:prSet/>
      <dgm:spPr/>
      <dgm:t>
        <a:bodyPr/>
        <a:lstStyle/>
        <a:p>
          <a:endParaRPr lang="hu-HU"/>
        </a:p>
      </dgm:t>
    </dgm:pt>
    <dgm:pt modelId="{2E651F9E-1E02-47AD-AB98-FD982623381D}" type="pres">
      <dgm:prSet presAssocID="{DAFD2FC4-7E67-4290-AD8A-1EB2A1CCBD8C}" presName="Name0" presStyleCnt="0">
        <dgm:presLayoutVars>
          <dgm:dir/>
          <dgm:animLvl val="lvl"/>
          <dgm:resizeHandles val="exact"/>
        </dgm:presLayoutVars>
      </dgm:prSet>
      <dgm:spPr/>
    </dgm:pt>
    <dgm:pt modelId="{0C871846-B597-4230-A1A5-6A4D60EF8FB4}" type="pres">
      <dgm:prSet presAssocID="{DAFD2FC4-7E67-4290-AD8A-1EB2A1CCBD8C}" presName="tSp" presStyleCnt="0"/>
      <dgm:spPr/>
    </dgm:pt>
    <dgm:pt modelId="{B3B3B0EA-F91A-4360-ABCC-2BCAC7AC616D}" type="pres">
      <dgm:prSet presAssocID="{DAFD2FC4-7E67-4290-AD8A-1EB2A1CCBD8C}" presName="bSp" presStyleCnt="0"/>
      <dgm:spPr/>
    </dgm:pt>
    <dgm:pt modelId="{6799D99B-3D91-4CFA-9985-F01A09C54F41}" type="pres">
      <dgm:prSet presAssocID="{DAFD2FC4-7E67-4290-AD8A-1EB2A1CCBD8C}" presName="process" presStyleCnt="0"/>
      <dgm:spPr/>
    </dgm:pt>
    <dgm:pt modelId="{1E94A3D4-BD4D-4BE2-8D0D-1608EEFDC538}" type="pres">
      <dgm:prSet presAssocID="{47DCBDA9-614A-4F1F-A4E7-FD026C940F83}" presName="composite1" presStyleCnt="0"/>
      <dgm:spPr/>
    </dgm:pt>
    <dgm:pt modelId="{397A27F1-AAD8-4F92-A765-BA3B81A1F1D0}" type="pres">
      <dgm:prSet presAssocID="{47DCBDA9-614A-4F1F-A4E7-FD026C940F83}" presName="dummyNode1" presStyleLbl="node1" presStyleIdx="0" presStyleCnt="4"/>
      <dgm:spPr/>
    </dgm:pt>
    <dgm:pt modelId="{7E69D1B0-59CE-466B-9685-83FD3260DD2D}" type="pres">
      <dgm:prSet presAssocID="{47DCBDA9-614A-4F1F-A4E7-FD026C940F83}" presName="childNode1" presStyleLbl="bgAcc1" presStyleIdx="0" presStyleCnt="4" custScaleX="99865" custScaleY="122847">
        <dgm:presLayoutVars>
          <dgm:bulletEnabled val="1"/>
        </dgm:presLayoutVars>
      </dgm:prSet>
      <dgm:spPr/>
    </dgm:pt>
    <dgm:pt modelId="{CCB2C57F-E04D-4575-A28C-0B74AEB0B48C}" type="pres">
      <dgm:prSet presAssocID="{47DCBDA9-614A-4F1F-A4E7-FD026C940F83}" presName="childNode1tx" presStyleLbl="bgAcc1" presStyleIdx="0" presStyleCnt="4">
        <dgm:presLayoutVars>
          <dgm:bulletEnabled val="1"/>
        </dgm:presLayoutVars>
      </dgm:prSet>
      <dgm:spPr/>
    </dgm:pt>
    <dgm:pt modelId="{4D98114A-3C78-4528-AB9B-28C0D2F7959A}" type="pres">
      <dgm:prSet presAssocID="{47DCBDA9-614A-4F1F-A4E7-FD026C940F83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175F9C12-346E-4459-808E-31DD8548C27C}" type="pres">
      <dgm:prSet presAssocID="{47DCBDA9-614A-4F1F-A4E7-FD026C940F83}" presName="connSite1" presStyleCnt="0"/>
      <dgm:spPr/>
    </dgm:pt>
    <dgm:pt modelId="{D1F18029-6893-4CDC-B7A0-C5AE89AEC064}" type="pres">
      <dgm:prSet presAssocID="{84B6CDCB-4230-4751-9036-DDB250A5C3BA}" presName="Name9" presStyleLbl="sibTrans2D1" presStyleIdx="0" presStyleCnt="3"/>
      <dgm:spPr/>
    </dgm:pt>
    <dgm:pt modelId="{DB3CE910-C65D-4CDB-AE5E-4E0D51CCC0CA}" type="pres">
      <dgm:prSet presAssocID="{13DD1F4B-C184-4C40-AFBA-A99E1BFDFBD5}" presName="composite2" presStyleCnt="0"/>
      <dgm:spPr/>
    </dgm:pt>
    <dgm:pt modelId="{176C6984-A9FF-4745-B9E9-76E82830EBED}" type="pres">
      <dgm:prSet presAssocID="{13DD1F4B-C184-4C40-AFBA-A99E1BFDFBD5}" presName="dummyNode2" presStyleLbl="node1" presStyleIdx="0" presStyleCnt="4"/>
      <dgm:spPr/>
    </dgm:pt>
    <dgm:pt modelId="{A9804EDA-0101-4F17-B851-BAE8B6559006}" type="pres">
      <dgm:prSet presAssocID="{13DD1F4B-C184-4C40-AFBA-A99E1BFDFBD5}" presName="childNode2" presStyleLbl="bgAcc1" presStyleIdx="1" presStyleCnt="4">
        <dgm:presLayoutVars>
          <dgm:bulletEnabled val="1"/>
        </dgm:presLayoutVars>
      </dgm:prSet>
      <dgm:spPr/>
    </dgm:pt>
    <dgm:pt modelId="{DF2DBE2F-59FF-4B56-93F4-43E3DB711E29}" type="pres">
      <dgm:prSet presAssocID="{13DD1F4B-C184-4C40-AFBA-A99E1BFDFBD5}" presName="childNode2tx" presStyleLbl="bgAcc1" presStyleIdx="1" presStyleCnt="4">
        <dgm:presLayoutVars>
          <dgm:bulletEnabled val="1"/>
        </dgm:presLayoutVars>
      </dgm:prSet>
      <dgm:spPr/>
    </dgm:pt>
    <dgm:pt modelId="{92C56A65-E17F-4482-9FBC-2FAD3482272C}" type="pres">
      <dgm:prSet presAssocID="{13DD1F4B-C184-4C40-AFBA-A99E1BFDFBD5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D8570D72-B752-4DCE-ACA9-A0AAB1105CA3}" type="pres">
      <dgm:prSet presAssocID="{13DD1F4B-C184-4C40-AFBA-A99E1BFDFBD5}" presName="connSite2" presStyleCnt="0"/>
      <dgm:spPr/>
    </dgm:pt>
    <dgm:pt modelId="{48224587-68BC-4F51-B6F6-58F0A8E2522B}" type="pres">
      <dgm:prSet presAssocID="{1B504871-54E7-4E92-9727-E22CB186FC78}" presName="Name18" presStyleLbl="sibTrans2D1" presStyleIdx="1" presStyleCnt="3"/>
      <dgm:spPr/>
    </dgm:pt>
    <dgm:pt modelId="{29E70AD3-0DD1-45FD-8DBE-8927A0EBF231}" type="pres">
      <dgm:prSet presAssocID="{A1E5CFAC-2257-4DB1-ACA9-2AC35D6E526F}" presName="composite1" presStyleCnt="0"/>
      <dgm:spPr/>
    </dgm:pt>
    <dgm:pt modelId="{227610BE-A486-4A03-A33C-65E9757619A6}" type="pres">
      <dgm:prSet presAssocID="{A1E5CFAC-2257-4DB1-ACA9-2AC35D6E526F}" presName="dummyNode1" presStyleLbl="node1" presStyleIdx="1" presStyleCnt="4"/>
      <dgm:spPr/>
    </dgm:pt>
    <dgm:pt modelId="{D1E689CD-BE15-4409-BE9E-24C8C5E139A7}" type="pres">
      <dgm:prSet presAssocID="{A1E5CFAC-2257-4DB1-ACA9-2AC35D6E526F}" presName="childNode1" presStyleLbl="bgAcc1" presStyleIdx="2" presStyleCnt="4">
        <dgm:presLayoutVars>
          <dgm:bulletEnabled val="1"/>
        </dgm:presLayoutVars>
      </dgm:prSet>
      <dgm:spPr/>
    </dgm:pt>
    <dgm:pt modelId="{80FABA8C-D87E-4D23-B104-C3533656F89F}" type="pres">
      <dgm:prSet presAssocID="{A1E5CFAC-2257-4DB1-ACA9-2AC35D6E526F}" presName="childNode1tx" presStyleLbl="bgAcc1" presStyleIdx="2" presStyleCnt="4">
        <dgm:presLayoutVars>
          <dgm:bulletEnabled val="1"/>
        </dgm:presLayoutVars>
      </dgm:prSet>
      <dgm:spPr/>
    </dgm:pt>
    <dgm:pt modelId="{24C25EF9-7E51-42B3-AA80-8D11F0B4467E}" type="pres">
      <dgm:prSet presAssocID="{A1E5CFAC-2257-4DB1-ACA9-2AC35D6E526F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F6F20A28-F827-47C4-81B2-CB6144E6E684}" type="pres">
      <dgm:prSet presAssocID="{A1E5CFAC-2257-4DB1-ACA9-2AC35D6E526F}" presName="connSite1" presStyleCnt="0"/>
      <dgm:spPr/>
    </dgm:pt>
    <dgm:pt modelId="{E3F96A17-971C-4E69-A888-4188A739A496}" type="pres">
      <dgm:prSet presAssocID="{9C81E467-5A60-4295-8B1E-C2A1B74032B5}" presName="Name9" presStyleLbl="sibTrans2D1" presStyleIdx="2" presStyleCnt="3"/>
      <dgm:spPr/>
    </dgm:pt>
    <dgm:pt modelId="{84D59B85-B8A7-4E0D-82A2-AA98763DF9E2}" type="pres">
      <dgm:prSet presAssocID="{60F27EA9-22EF-4EA5-94DC-38C7D6E9A9B6}" presName="composite2" presStyleCnt="0"/>
      <dgm:spPr/>
    </dgm:pt>
    <dgm:pt modelId="{73673FA4-97CB-4153-B8F9-E3D18B8BA23F}" type="pres">
      <dgm:prSet presAssocID="{60F27EA9-22EF-4EA5-94DC-38C7D6E9A9B6}" presName="dummyNode2" presStyleLbl="node1" presStyleIdx="2" presStyleCnt="4"/>
      <dgm:spPr/>
    </dgm:pt>
    <dgm:pt modelId="{601491EC-BD80-40E1-B31D-8B7E6252F485}" type="pres">
      <dgm:prSet presAssocID="{60F27EA9-22EF-4EA5-94DC-38C7D6E9A9B6}" presName="childNode2" presStyleLbl="bgAcc1" presStyleIdx="3" presStyleCnt="4">
        <dgm:presLayoutVars>
          <dgm:bulletEnabled val="1"/>
        </dgm:presLayoutVars>
      </dgm:prSet>
      <dgm:spPr/>
    </dgm:pt>
    <dgm:pt modelId="{69866A92-257D-4687-A1E0-2595874D68A4}" type="pres">
      <dgm:prSet presAssocID="{60F27EA9-22EF-4EA5-94DC-38C7D6E9A9B6}" presName="childNode2tx" presStyleLbl="bgAcc1" presStyleIdx="3" presStyleCnt="4">
        <dgm:presLayoutVars>
          <dgm:bulletEnabled val="1"/>
        </dgm:presLayoutVars>
      </dgm:prSet>
      <dgm:spPr/>
    </dgm:pt>
    <dgm:pt modelId="{D7D2A8C3-37EF-4763-ABFF-96D36DDAF24C}" type="pres">
      <dgm:prSet presAssocID="{60F27EA9-22EF-4EA5-94DC-38C7D6E9A9B6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1639AC4E-2841-40B4-B17D-185BB9E78571}" type="pres">
      <dgm:prSet presAssocID="{60F27EA9-22EF-4EA5-94DC-38C7D6E9A9B6}" presName="connSite2" presStyleCnt="0"/>
      <dgm:spPr/>
    </dgm:pt>
  </dgm:ptLst>
  <dgm:cxnLst>
    <dgm:cxn modelId="{28D11400-D93B-4784-BBD9-C1767112B1E2}" type="presOf" srcId="{3BD2D088-AF14-4457-8914-CDD983BF2DA5}" destId="{7E69D1B0-59CE-466B-9685-83FD3260DD2D}" srcOrd="0" destOrd="1" presId="urn:microsoft.com/office/officeart/2005/8/layout/hProcess4"/>
    <dgm:cxn modelId="{602D5100-36E5-4B98-B024-182A8B09E491}" type="presOf" srcId="{1B504871-54E7-4E92-9727-E22CB186FC78}" destId="{48224587-68BC-4F51-B6F6-58F0A8E2522B}" srcOrd="0" destOrd="0" presId="urn:microsoft.com/office/officeart/2005/8/layout/hProcess4"/>
    <dgm:cxn modelId="{489E2F01-94DE-4A88-859C-59FD5138B674}" type="presOf" srcId="{4A0DA193-A1AE-4F05-A6A0-6DDCC5D916C4}" destId="{A9804EDA-0101-4F17-B851-BAE8B6559006}" srcOrd="0" destOrd="1" presId="urn:microsoft.com/office/officeart/2005/8/layout/hProcess4"/>
    <dgm:cxn modelId="{0B558309-4277-4CB7-83DB-BF7EFDF1B82B}" srcId="{13DD1F4B-C184-4C40-AFBA-A99E1BFDFBD5}" destId="{4A0DA193-A1AE-4F05-A6A0-6DDCC5D916C4}" srcOrd="1" destOrd="0" parTransId="{43608E5A-FC3E-414E-A76A-F21119A769B9}" sibTransId="{AEDB4450-14AB-4400-A1A2-E4A8D03633A8}"/>
    <dgm:cxn modelId="{2E71350C-1880-436E-8B43-C5D534D22794}" type="presOf" srcId="{6F8E402C-9711-4416-B4FC-B1394151285E}" destId="{601491EC-BD80-40E1-B31D-8B7E6252F485}" srcOrd="0" destOrd="0" presId="urn:microsoft.com/office/officeart/2005/8/layout/hProcess4"/>
    <dgm:cxn modelId="{461F2110-9E82-417B-8BF7-543C4E4CE81C}" srcId="{DAFD2FC4-7E67-4290-AD8A-1EB2A1CCBD8C}" destId="{60F27EA9-22EF-4EA5-94DC-38C7D6E9A9B6}" srcOrd="3" destOrd="0" parTransId="{7D935DA9-B067-47A6-818C-B000CF6A7A43}" sibTransId="{CFDFBED2-C005-442E-A60E-04682C70D9BD}"/>
    <dgm:cxn modelId="{1FDC8114-8391-4AFE-B0CB-F6D66943A5E6}" type="presOf" srcId="{3BD2D088-AF14-4457-8914-CDD983BF2DA5}" destId="{CCB2C57F-E04D-4575-A28C-0B74AEB0B48C}" srcOrd="1" destOrd="1" presId="urn:microsoft.com/office/officeart/2005/8/layout/hProcess4"/>
    <dgm:cxn modelId="{8A101124-6CCE-4CC0-8159-EE33346DBC4B}" srcId="{60F27EA9-22EF-4EA5-94DC-38C7D6E9A9B6}" destId="{6F8E402C-9711-4416-B4FC-B1394151285E}" srcOrd="0" destOrd="0" parTransId="{02F6E996-5C60-4F8B-94B7-A877B6E7EAB0}" sibTransId="{0F0442CC-76E7-42D6-B069-9784184D701B}"/>
    <dgm:cxn modelId="{D41A1730-BBD2-4607-AEB7-24BC0D29C0C9}" type="presOf" srcId="{9C81E467-5A60-4295-8B1E-C2A1B74032B5}" destId="{E3F96A17-971C-4E69-A888-4188A739A496}" srcOrd="0" destOrd="0" presId="urn:microsoft.com/office/officeart/2005/8/layout/hProcess4"/>
    <dgm:cxn modelId="{A75E1E34-A3C5-4344-9492-6F77E362488B}" type="presOf" srcId="{6F8E402C-9711-4416-B4FC-B1394151285E}" destId="{69866A92-257D-4687-A1E0-2595874D68A4}" srcOrd="1" destOrd="0" presId="urn:microsoft.com/office/officeart/2005/8/layout/hProcess4"/>
    <dgm:cxn modelId="{5CDAC234-B7D4-4B85-9610-E753FFC6275C}" type="presOf" srcId="{D834DE92-A4E3-4426-ACBB-9B1C6B1D539D}" destId="{601491EC-BD80-40E1-B31D-8B7E6252F485}" srcOrd="0" destOrd="1" presId="urn:microsoft.com/office/officeart/2005/8/layout/hProcess4"/>
    <dgm:cxn modelId="{F51D1841-B38E-46BF-AD42-7EEF0FBFEDB0}" type="presOf" srcId="{DAFD2FC4-7E67-4290-AD8A-1EB2A1CCBD8C}" destId="{2E651F9E-1E02-47AD-AB98-FD982623381D}" srcOrd="0" destOrd="0" presId="urn:microsoft.com/office/officeart/2005/8/layout/hProcess4"/>
    <dgm:cxn modelId="{3F94AE64-A241-4100-B2EB-96CE6426979C}" type="presOf" srcId="{4A0DA193-A1AE-4F05-A6A0-6DDCC5D916C4}" destId="{DF2DBE2F-59FF-4B56-93F4-43E3DB711E29}" srcOrd="1" destOrd="1" presId="urn:microsoft.com/office/officeart/2005/8/layout/hProcess4"/>
    <dgm:cxn modelId="{37B0E64C-8B7A-4B18-B98A-FC639EC6889C}" type="presOf" srcId="{5114B5E7-1A3B-46C0-B4F1-0D726A074B11}" destId="{80FABA8C-D87E-4D23-B104-C3533656F89F}" srcOrd="1" destOrd="0" presId="urn:microsoft.com/office/officeart/2005/8/layout/hProcess4"/>
    <dgm:cxn modelId="{15255A4D-33E8-4CA5-8B6B-3EF812E45E44}" type="presOf" srcId="{D834DE92-A4E3-4426-ACBB-9B1C6B1D539D}" destId="{69866A92-257D-4687-A1E0-2595874D68A4}" srcOrd="1" destOrd="1" presId="urn:microsoft.com/office/officeart/2005/8/layout/hProcess4"/>
    <dgm:cxn modelId="{6B0D226E-5DC0-44C5-9ED0-D899D8116C2E}" type="presOf" srcId="{C717BAAA-44E9-42EC-B3D3-51717530D717}" destId="{DF2DBE2F-59FF-4B56-93F4-43E3DB711E29}" srcOrd="1" destOrd="2" presId="urn:microsoft.com/office/officeart/2005/8/layout/hProcess4"/>
    <dgm:cxn modelId="{B02A6D51-3D75-40DE-BB6F-19B660F48071}" srcId="{13DD1F4B-C184-4C40-AFBA-A99E1BFDFBD5}" destId="{0AC4E0E8-3D18-483D-9515-E6B567D5336C}" srcOrd="0" destOrd="0" parTransId="{5AB08DD7-4738-44DB-8A9C-D9273F3752CD}" sibTransId="{4770FFCA-6DB0-453B-A3DE-65B9B5542F86}"/>
    <dgm:cxn modelId="{D37F4773-A714-4A65-8372-B5495DD7CE43}" srcId="{DAFD2FC4-7E67-4290-AD8A-1EB2A1CCBD8C}" destId="{47DCBDA9-614A-4F1F-A4E7-FD026C940F83}" srcOrd="0" destOrd="0" parTransId="{88426CE4-7F7D-4E17-A951-F02F9480D5FE}" sibTransId="{84B6CDCB-4230-4751-9036-DDB250A5C3BA}"/>
    <dgm:cxn modelId="{6931A656-D2C3-4FE7-B1E5-A1CA32E9D4B5}" type="presOf" srcId="{A1E5CFAC-2257-4DB1-ACA9-2AC35D6E526F}" destId="{24C25EF9-7E51-42B3-AA80-8D11F0B4467E}" srcOrd="0" destOrd="0" presId="urn:microsoft.com/office/officeart/2005/8/layout/hProcess4"/>
    <dgm:cxn modelId="{A934DD78-EAD8-4856-8791-F65609B8D06F}" type="presOf" srcId="{C717BAAA-44E9-42EC-B3D3-51717530D717}" destId="{A9804EDA-0101-4F17-B851-BAE8B6559006}" srcOrd="0" destOrd="2" presId="urn:microsoft.com/office/officeart/2005/8/layout/hProcess4"/>
    <dgm:cxn modelId="{D22C257B-80E4-4264-8C74-70B1E26FA6F2}" type="presOf" srcId="{0AC4E0E8-3D18-483D-9515-E6B567D5336C}" destId="{DF2DBE2F-59FF-4B56-93F4-43E3DB711E29}" srcOrd="1" destOrd="0" presId="urn:microsoft.com/office/officeart/2005/8/layout/hProcess4"/>
    <dgm:cxn modelId="{E8A98183-1B18-4B74-996A-8BC355F92ACE}" srcId="{47DCBDA9-614A-4F1F-A4E7-FD026C940F83}" destId="{E668AAA7-F9CC-4EAE-B4CA-06F3F65FCC6C}" srcOrd="0" destOrd="0" parTransId="{DBDA29C5-1ED1-4F49-9886-D626BBD72F9A}" sibTransId="{BA9DF856-006A-4BDA-8766-BB6771CFB7B3}"/>
    <dgm:cxn modelId="{08CE3C87-D9C8-45EE-AC47-0204B221A743}" type="presOf" srcId="{5E6DCD68-02B2-42D6-87BC-1C9A969CD76A}" destId="{80FABA8C-D87E-4D23-B104-C3533656F89F}" srcOrd="1" destOrd="1" presId="urn:microsoft.com/office/officeart/2005/8/layout/hProcess4"/>
    <dgm:cxn modelId="{8AAC1C8D-77A8-4972-8A98-4A82553DBBBE}" srcId="{47DCBDA9-614A-4F1F-A4E7-FD026C940F83}" destId="{3BD2D088-AF14-4457-8914-CDD983BF2DA5}" srcOrd="1" destOrd="0" parTransId="{CAC6B89F-BBED-4FE1-8E38-319271CB2E83}" sibTransId="{A2A61503-FDF5-4C0E-832B-0E2B4106BAE5}"/>
    <dgm:cxn modelId="{4782438D-014B-48E3-A9A3-B8E79B24043C}" srcId="{A1E5CFAC-2257-4DB1-ACA9-2AC35D6E526F}" destId="{5114B5E7-1A3B-46C0-B4F1-0D726A074B11}" srcOrd="0" destOrd="0" parTransId="{969F8FE3-D429-4B10-A2A4-B041D7E76AEB}" sibTransId="{DD0A7FD7-8228-4C8D-81E8-5055AEDD06C5}"/>
    <dgm:cxn modelId="{B64A0C91-3405-440F-92B8-6981AA1471AC}" type="presOf" srcId="{47DCBDA9-614A-4F1F-A4E7-FD026C940F83}" destId="{4D98114A-3C78-4528-AB9B-28C0D2F7959A}" srcOrd="0" destOrd="0" presId="urn:microsoft.com/office/officeart/2005/8/layout/hProcess4"/>
    <dgm:cxn modelId="{7A502FA5-1EEB-487F-8971-09C82B8C0E6A}" srcId="{DAFD2FC4-7E67-4290-AD8A-1EB2A1CCBD8C}" destId="{A1E5CFAC-2257-4DB1-ACA9-2AC35D6E526F}" srcOrd="2" destOrd="0" parTransId="{35C50B83-74A5-4598-9C1C-2C059156EC47}" sibTransId="{9C81E467-5A60-4295-8B1E-C2A1B74032B5}"/>
    <dgm:cxn modelId="{BE18CFAA-F33E-4F6F-B85C-9266BB66C056}" type="presOf" srcId="{60F27EA9-22EF-4EA5-94DC-38C7D6E9A9B6}" destId="{D7D2A8C3-37EF-4763-ABFF-96D36DDAF24C}" srcOrd="0" destOrd="0" presId="urn:microsoft.com/office/officeart/2005/8/layout/hProcess4"/>
    <dgm:cxn modelId="{F0AC86AF-C98C-4C84-BDBF-91ED58A48611}" type="presOf" srcId="{84B6CDCB-4230-4751-9036-DDB250A5C3BA}" destId="{D1F18029-6893-4CDC-B7A0-C5AE89AEC064}" srcOrd="0" destOrd="0" presId="urn:microsoft.com/office/officeart/2005/8/layout/hProcess4"/>
    <dgm:cxn modelId="{04FD32B8-8E50-4D06-8C98-7EF4C44E0590}" type="presOf" srcId="{5E6DCD68-02B2-42D6-87BC-1C9A969CD76A}" destId="{D1E689CD-BE15-4409-BE9E-24C8C5E139A7}" srcOrd="0" destOrd="1" presId="urn:microsoft.com/office/officeart/2005/8/layout/hProcess4"/>
    <dgm:cxn modelId="{2A0F33B8-D5D9-43B8-8F53-D8EC6DC6F1ED}" type="presOf" srcId="{E668AAA7-F9CC-4EAE-B4CA-06F3F65FCC6C}" destId="{CCB2C57F-E04D-4575-A28C-0B74AEB0B48C}" srcOrd="1" destOrd="0" presId="urn:microsoft.com/office/officeart/2005/8/layout/hProcess4"/>
    <dgm:cxn modelId="{96CD0FBC-5773-4929-9312-AB74AC985963}" srcId="{60F27EA9-22EF-4EA5-94DC-38C7D6E9A9B6}" destId="{D834DE92-A4E3-4426-ACBB-9B1C6B1D539D}" srcOrd="1" destOrd="0" parTransId="{DC31E6B4-4A3A-431B-8F76-DD21292177F0}" sibTransId="{BC48060E-7823-4D7D-BD18-C9D975C90F69}"/>
    <dgm:cxn modelId="{B47F70CA-E1A4-4D88-9A2A-48C4779FBF0A}" type="presOf" srcId="{E668AAA7-F9CC-4EAE-B4CA-06F3F65FCC6C}" destId="{7E69D1B0-59CE-466B-9685-83FD3260DD2D}" srcOrd="0" destOrd="0" presId="urn:microsoft.com/office/officeart/2005/8/layout/hProcess4"/>
    <dgm:cxn modelId="{98D362CD-7CD7-48FB-B887-A5781F61E9C5}" srcId="{A1E5CFAC-2257-4DB1-ACA9-2AC35D6E526F}" destId="{5E6DCD68-02B2-42D6-87BC-1C9A969CD76A}" srcOrd="1" destOrd="0" parTransId="{C09F3D62-B2B4-45C6-AFC4-5954ADDDA4D3}" sibTransId="{1528C325-E574-4ABF-8F6F-7BFD306FB417}"/>
    <dgm:cxn modelId="{AE7D38D7-7C88-4291-A2F1-4CCC1F01C85C}" type="presOf" srcId="{13DD1F4B-C184-4C40-AFBA-A99E1BFDFBD5}" destId="{92C56A65-E17F-4482-9FBC-2FAD3482272C}" srcOrd="0" destOrd="0" presId="urn:microsoft.com/office/officeart/2005/8/layout/hProcess4"/>
    <dgm:cxn modelId="{66CBA9E2-6164-46D5-9620-56741A871726}" type="presOf" srcId="{0AC4E0E8-3D18-483D-9515-E6B567D5336C}" destId="{A9804EDA-0101-4F17-B851-BAE8B6559006}" srcOrd="0" destOrd="0" presId="urn:microsoft.com/office/officeart/2005/8/layout/hProcess4"/>
    <dgm:cxn modelId="{21FCD9E4-1659-4559-93E2-BDE023239E58}" srcId="{DAFD2FC4-7E67-4290-AD8A-1EB2A1CCBD8C}" destId="{13DD1F4B-C184-4C40-AFBA-A99E1BFDFBD5}" srcOrd="1" destOrd="0" parTransId="{81B06CD5-8350-45B3-9FD8-28E6816733C7}" sibTransId="{1B504871-54E7-4E92-9727-E22CB186FC78}"/>
    <dgm:cxn modelId="{515FE7E5-86F8-495F-B815-BCFB8830254E}" type="presOf" srcId="{5114B5E7-1A3B-46C0-B4F1-0D726A074B11}" destId="{D1E689CD-BE15-4409-BE9E-24C8C5E139A7}" srcOrd="0" destOrd="0" presId="urn:microsoft.com/office/officeart/2005/8/layout/hProcess4"/>
    <dgm:cxn modelId="{AFBC63EB-ACD2-422B-91BE-78C131E5758E}" srcId="{13DD1F4B-C184-4C40-AFBA-A99E1BFDFBD5}" destId="{C717BAAA-44E9-42EC-B3D3-51717530D717}" srcOrd="2" destOrd="0" parTransId="{E7D663C4-36F5-4753-93F0-63774A78F37B}" sibTransId="{C4159018-BF79-4790-ABAD-342368CBF48E}"/>
    <dgm:cxn modelId="{996B2D22-70A8-4A6F-B3AB-453AB7ABF5D1}" type="presParOf" srcId="{2E651F9E-1E02-47AD-AB98-FD982623381D}" destId="{0C871846-B597-4230-A1A5-6A4D60EF8FB4}" srcOrd="0" destOrd="0" presId="urn:microsoft.com/office/officeart/2005/8/layout/hProcess4"/>
    <dgm:cxn modelId="{1CE588E0-B086-4B3F-9214-04864F802315}" type="presParOf" srcId="{2E651F9E-1E02-47AD-AB98-FD982623381D}" destId="{B3B3B0EA-F91A-4360-ABCC-2BCAC7AC616D}" srcOrd="1" destOrd="0" presId="urn:microsoft.com/office/officeart/2005/8/layout/hProcess4"/>
    <dgm:cxn modelId="{485639EC-5C02-467B-A298-43758D95F926}" type="presParOf" srcId="{2E651F9E-1E02-47AD-AB98-FD982623381D}" destId="{6799D99B-3D91-4CFA-9985-F01A09C54F41}" srcOrd="2" destOrd="0" presId="urn:microsoft.com/office/officeart/2005/8/layout/hProcess4"/>
    <dgm:cxn modelId="{F454A3A6-9BFA-4A03-A8C2-2660CB0233BE}" type="presParOf" srcId="{6799D99B-3D91-4CFA-9985-F01A09C54F41}" destId="{1E94A3D4-BD4D-4BE2-8D0D-1608EEFDC538}" srcOrd="0" destOrd="0" presId="urn:microsoft.com/office/officeart/2005/8/layout/hProcess4"/>
    <dgm:cxn modelId="{CD61B867-4404-443C-94F1-F02535AE8130}" type="presParOf" srcId="{1E94A3D4-BD4D-4BE2-8D0D-1608EEFDC538}" destId="{397A27F1-AAD8-4F92-A765-BA3B81A1F1D0}" srcOrd="0" destOrd="0" presId="urn:microsoft.com/office/officeart/2005/8/layout/hProcess4"/>
    <dgm:cxn modelId="{B490DB42-C269-424A-8682-A424F6D50F51}" type="presParOf" srcId="{1E94A3D4-BD4D-4BE2-8D0D-1608EEFDC538}" destId="{7E69D1B0-59CE-466B-9685-83FD3260DD2D}" srcOrd="1" destOrd="0" presId="urn:microsoft.com/office/officeart/2005/8/layout/hProcess4"/>
    <dgm:cxn modelId="{9C55A169-7782-43CD-9125-6994873EAAAA}" type="presParOf" srcId="{1E94A3D4-BD4D-4BE2-8D0D-1608EEFDC538}" destId="{CCB2C57F-E04D-4575-A28C-0B74AEB0B48C}" srcOrd="2" destOrd="0" presId="urn:microsoft.com/office/officeart/2005/8/layout/hProcess4"/>
    <dgm:cxn modelId="{C0C71220-870B-44E1-8A3F-2B7CE698CE4A}" type="presParOf" srcId="{1E94A3D4-BD4D-4BE2-8D0D-1608EEFDC538}" destId="{4D98114A-3C78-4528-AB9B-28C0D2F7959A}" srcOrd="3" destOrd="0" presId="urn:microsoft.com/office/officeart/2005/8/layout/hProcess4"/>
    <dgm:cxn modelId="{76EAFD26-398A-41DF-9E9F-61B5CB7B3695}" type="presParOf" srcId="{1E94A3D4-BD4D-4BE2-8D0D-1608EEFDC538}" destId="{175F9C12-346E-4459-808E-31DD8548C27C}" srcOrd="4" destOrd="0" presId="urn:microsoft.com/office/officeart/2005/8/layout/hProcess4"/>
    <dgm:cxn modelId="{FC232991-9655-4D24-A276-A1D2CC29EEA7}" type="presParOf" srcId="{6799D99B-3D91-4CFA-9985-F01A09C54F41}" destId="{D1F18029-6893-4CDC-B7A0-C5AE89AEC064}" srcOrd="1" destOrd="0" presId="urn:microsoft.com/office/officeart/2005/8/layout/hProcess4"/>
    <dgm:cxn modelId="{87791D24-3F88-4D7C-91A8-C44E91DB3E7D}" type="presParOf" srcId="{6799D99B-3D91-4CFA-9985-F01A09C54F41}" destId="{DB3CE910-C65D-4CDB-AE5E-4E0D51CCC0CA}" srcOrd="2" destOrd="0" presId="urn:microsoft.com/office/officeart/2005/8/layout/hProcess4"/>
    <dgm:cxn modelId="{96FE0310-1516-491C-9750-FA111AB81223}" type="presParOf" srcId="{DB3CE910-C65D-4CDB-AE5E-4E0D51CCC0CA}" destId="{176C6984-A9FF-4745-B9E9-76E82830EBED}" srcOrd="0" destOrd="0" presId="urn:microsoft.com/office/officeart/2005/8/layout/hProcess4"/>
    <dgm:cxn modelId="{8F0CB73C-5466-43A5-A1B4-530AE9B90C5E}" type="presParOf" srcId="{DB3CE910-C65D-4CDB-AE5E-4E0D51CCC0CA}" destId="{A9804EDA-0101-4F17-B851-BAE8B6559006}" srcOrd="1" destOrd="0" presId="urn:microsoft.com/office/officeart/2005/8/layout/hProcess4"/>
    <dgm:cxn modelId="{C09DDFE6-EA3B-4B7E-BCDA-B028D20D5B0C}" type="presParOf" srcId="{DB3CE910-C65D-4CDB-AE5E-4E0D51CCC0CA}" destId="{DF2DBE2F-59FF-4B56-93F4-43E3DB711E29}" srcOrd="2" destOrd="0" presId="urn:microsoft.com/office/officeart/2005/8/layout/hProcess4"/>
    <dgm:cxn modelId="{488F41F2-53D9-4BC7-8CC5-5204B1AAEA1C}" type="presParOf" srcId="{DB3CE910-C65D-4CDB-AE5E-4E0D51CCC0CA}" destId="{92C56A65-E17F-4482-9FBC-2FAD3482272C}" srcOrd="3" destOrd="0" presId="urn:microsoft.com/office/officeart/2005/8/layout/hProcess4"/>
    <dgm:cxn modelId="{9B1C4F82-B9C1-48A8-A08E-A39DE633DE69}" type="presParOf" srcId="{DB3CE910-C65D-4CDB-AE5E-4E0D51CCC0CA}" destId="{D8570D72-B752-4DCE-ACA9-A0AAB1105CA3}" srcOrd="4" destOrd="0" presId="urn:microsoft.com/office/officeart/2005/8/layout/hProcess4"/>
    <dgm:cxn modelId="{34701E75-6D18-4827-B7B0-1D4546A6E0E1}" type="presParOf" srcId="{6799D99B-3D91-4CFA-9985-F01A09C54F41}" destId="{48224587-68BC-4F51-B6F6-58F0A8E2522B}" srcOrd="3" destOrd="0" presId="urn:microsoft.com/office/officeart/2005/8/layout/hProcess4"/>
    <dgm:cxn modelId="{FA108600-F4FA-4A7E-BDD2-361593273317}" type="presParOf" srcId="{6799D99B-3D91-4CFA-9985-F01A09C54F41}" destId="{29E70AD3-0DD1-45FD-8DBE-8927A0EBF231}" srcOrd="4" destOrd="0" presId="urn:microsoft.com/office/officeart/2005/8/layout/hProcess4"/>
    <dgm:cxn modelId="{3BA30851-3808-4EB8-B892-121BE230428E}" type="presParOf" srcId="{29E70AD3-0DD1-45FD-8DBE-8927A0EBF231}" destId="{227610BE-A486-4A03-A33C-65E9757619A6}" srcOrd="0" destOrd="0" presId="urn:microsoft.com/office/officeart/2005/8/layout/hProcess4"/>
    <dgm:cxn modelId="{59EDFA80-3AF2-41C4-BB9E-BB40601E6483}" type="presParOf" srcId="{29E70AD3-0DD1-45FD-8DBE-8927A0EBF231}" destId="{D1E689CD-BE15-4409-BE9E-24C8C5E139A7}" srcOrd="1" destOrd="0" presId="urn:microsoft.com/office/officeart/2005/8/layout/hProcess4"/>
    <dgm:cxn modelId="{390B08EB-7D5E-446C-9B5B-48D22087A8EA}" type="presParOf" srcId="{29E70AD3-0DD1-45FD-8DBE-8927A0EBF231}" destId="{80FABA8C-D87E-4D23-B104-C3533656F89F}" srcOrd="2" destOrd="0" presId="urn:microsoft.com/office/officeart/2005/8/layout/hProcess4"/>
    <dgm:cxn modelId="{1F9C7F8E-0933-4D9E-ADEA-897D3824FC49}" type="presParOf" srcId="{29E70AD3-0DD1-45FD-8DBE-8927A0EBF231}" destId="{24C25EF9-7E51-42B3-AA80-8D11F0B4467E}" srcOrd="3" destOrd="0" presId="urn:microsoft.com/office/officeart/2005/8/layout/hProcess4"/>
    <dgm:cxn modelId="{05C30FE5-805F-4646-B5F4-764CBD852956}" type="presParOf" srcId="{29E70AD3-0DD1-45FD-8DBE-8927A0EBF231}" destId="{F6F20A28-F827-47C4-81B2-CB6144E6E684}" srcOrd="4" destOrd="0" presId="urn:microsoft.com/office/officeart/2005/8/layout/hProcess4"/>
    <dgm:cxn modelId="{6D56674D-8CB0-4022-8B07-2E6996394A8D}" type="presParOf" srcId="{6799D99B-3D91-4CFA-9985-F01A09C54F41}" destId="{E3F96A17-971C-4E69-A888-4188A739A496}" srcOrd="5" destOrd="0" presId="urn:microsoft.com/office/officeart/2005/8/layout/hProcess4"/>
    <dgm:cxn modelId="{4C337D4F-3BCC-44C9-ABF0-F43A9D838D9C}" type="presParOf" srcId="{6799D99B-3D91-4CFA-9985-F01A09C54F41}" destId="{84D59B85-B8A7-4E0D-82A2-AA98763DF9E2}" srcOrd="6" destOrd="0" presId="urn:microsoft.com/office/officeart/2005/8/layout/hProcess4"/>
    <dgm:cxn modelId="{1FD95B1E-EF56-4766-9484-C6ED97B7DC79}" type="presParOf" srcId="{84D59B85-B8A7-4E0D-82A2-AA98763DF9E2}" destId="{73673FA4-97CB-4153-B8F9-E3D18B8BA23F}" srcOrd="0" destOrd="0" presId="urn:microsoft.com/office/officeart/2005/8/layout/hProcess4"/>
    <dgm:cxn modelId="{4D854AD3-A9D1-43D4-AE33-E2856BF40066}" type="presParOf" srcId="{84D59B85-B8A7-4E0D-82A2-AA98763DF9E2}" destId="{601491EC-BD80-40E1-B31D-8B7E6252F485}" srcOrd="1" destOrd="0" presId="urn:microsoft.com/office/officeart/2005/8/layout/hProcess4"/>
    <dgm:cxn modelId="{CC6A7337-4DA6-44C8-B782-733165F0D00D}" type="presParOf" srcId="{84D59B85-B8A7-4E0D-82A2-AA98763DF9E2}" destId="{69866A92-257D-4687-A1E0-2595874D68A4}" srcOrd="2" destOrd="0" presId="urn:microsoft.com/office/officeart/2005/8/layout/hProcess4"/>
    <dgm:cxn modelId="{0B216BDA-BF89-49E7-9588-2C8C9E80B0BC}" type="presParOf" srcId="{84D59B85-B8A7-4E0D-82A2-AA98763DF9E2}" destId="{D7D2A8C3-37EF-4763-ABFF-96D36DDAF24C}" srcOrd="3" destOrd="0" presId="urn:microsoft.com/office/officeart/2005/8/layout/hProcess4"/>
    <dgm:cxn modelId="{7FA7E662-C3F0-4857-BB59-D9E5E959D349}" type="presParOf" srcId="{84D59B85-B8A7-4E0D-82A2-AA98763DF9E2}" destId="{1639AC4E-2841-40B4-B17D-185BB9E7857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4F947-4C2A-4D5B-A881-B8287CCDC9FD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ABAEE2D0-2286-4C51-92C2-A6CE41DE812B}">
      <dgm:prSet phldrT="[Szöveg]" custT="1"/>
      <dgm:spPr/>
      <dgm:t>
        <a:bodyPr/>
        <a:lstStyle/>
        <a:p>
          <a:r>
            <a:rPr lang="hu-HU" sz="1400" dirty="0"/>
            <a:t>2016 év vége</a:t>
          </a:r>
        </a:p>
      </dgm:t>
    </dgm:pt>
    <dgm:pt modelId="{F75F05C1-37C3-4301-A7E4-E3604228E169}" type="parTrans" cxnId="{8174E73B-94E5-4865-BA88-30CB9C968D62}">
      <dgm:prSet/>
      <dgm:spPr/>
      <dgm:t>
        <a:bodyPr/>
        <a:lstStyle/>
        <a:p>
          <a:endParaRPr lang="hu-HU"/>
        </a:p>
      </dgm:t>
    </dgm:pt>
    <dgm:pt modelId="{770B1A3C-3C4E-4470-9B87-666C4B1BECBC}" type="sibTrans" cxnId="{8174E73B-94E5-4865-BA88-30CB9C968D62}">
      <dgm:prSet/>
      <dgm:spPr/>
      <dgm:t>
        <a:bodyPr/>
        <a:lstStyle/>
        <a:p>
          <a:endParaRPr lang="hu-HU"/>
        </a:p>
      </dgm:t>
    </dgm:pt>
    <dgm:pt modelId="{71323A37-9EFA-4819-91E5-E81C5ECA0CD2}">
      <dgm:prSet phldrT="[Szöveg]" custT="1"/>
      <dgm:spPr/>
      <dgm:t>
        <a:bodyPr/>
        <a:lstStyle/>
        <a:p>
          <a:r>
            <a:rPr lang="hu-HU" sz="1400" dirty="0"/>
            <a:t>2017. január - február</a:t>
          </a:r>
        </a:p>
      </dgm:t>
    </dgm:pt>
    <dgm:pt modelId="{C6577A93-3AFD-4D8A-B614-766B033D927C}" type="parTrans" cxnId="{4DE8FD1C-E2AB-4FBC-856D-A97DDDCA7CAF}">
      <dgm:prSet/>
      <dgm:spPr/>
      <dgm:t>
        <a:bodyPr/>
        <a:lstStyle/>
        <a:p>
          <a:endParaRPr lang="hu-HU"/>
        </a:p>
      </dgm:t>
    </dgm:pt>
    <dgm:pt modelId="{7C8CF15C-75A2-49A5-B9F7-2A56C36DBA8D}" type="sibTrans" cxnId="{4DE8FD1C-E2AB-4FBC-856D-A97DDDCA7CAF}">
      <dgm:prSet/>
      <dgm:spPr/>
      <dgm:t>
        <a:bodyPr/>
        <a:lstStyle/>
        <a:p>
          <a:endParaRPr lang="hu-HU"/>
        </a:p>
      </dgm:t>
    </dgm:pt>
    <dgm:pt modelId="{B1E30FBF-A74A-492C-9BE0-3D4DA1785629}">
      <dgm:prSet phldrT="[Szöveg]" custT="1"/>
      <dgm:spPr/>
      <dgm:t>
        <a:bodyPr/>
        <a:lstStyle/>
        <a:p>
          <a:r>
            <a:rPr lang="hu-HU" sz="1400" dirty="0"/>
            <a:t>2017. augusztus - december</a:t>
          </a:r>
        </a:p>
      </dgm:t>
    </dgm:pt>
    <dgm:pt modelId="{5F377B0A-815A-4FF6-BDA7-D5FFBF4D1FBA}" type="parTrans" cxnId="{D0E41AFE-2BC9-4D6A-81C5-D40DF7E4D5AA}">
      <dgm:prSet/>
      <dgm:spPr/>
      <dgm:t>
        <a:bodyPr/>
        <a:lstStyle/>
        <a:p>
          <a:endParaRPr lang="hu-HU"/>
        </a:p>
      </dgm:t>
    </dgm:pt>
    <dgm:pt modelId="{45B6F67C-D643-4F0F-9616-8B9BB727BA6A}" type="sibTrans" cxnId="{D0E41AFE-2BC9-4D6A-81C5-D40DF7E4D5AA}">
      <dgm:prSet/>
      <dgm:spPr/>
      <dgm:t>
        <a:bodyPr/>
        <a:lstStyle/>
        <a:p>
          <a:endParaRPr lang="hu-HU"/>
        </a:p>
      </dgm:t>
    </dgm:pt>
    <dgm:pt modelId="{FA7EBDBE-159B-421E-80BE-99675A7DFED8}">
      <dgm:prSet phldrT="[Szöveg]" custT="1"/>
      <dgm:spPr/>
      <dgm:t>
        <a:bodyPr/>
        <a:lstStyle/>
        <a:p>
          <a:r>
            <a:rPr lang="hu-HU" sz="1400" dirty="0"/>
            <a:t>2017. február - augusztus</a:t>
          </a:r>
        </a:p>
      </dgm:t>
    </dgm:pt>
    <dgm:pt modelId="{7DC81CF2-9F13-4C4C-9AB8-728A72A63DF3}" type="parTrans" cxnId="{D0716E8B-27B3-4B6E-8D83-C1E0E15E4AB6}">
      <dgm:prSet/>
      <dgm:spPr/>
      <dgm:t>
        <a:bodyPr/>
        <a:lstStyle/>
        <a:p>
          <a:endParaRPr lang="hu-HU"/>
        </a:p>
      </dgm:t>
    </dgm:pt>
    <dgm:pt modelId="{39334940-575B-4780-9BB1-4A04B1B6F2B9}" type="sibTrans" cxnId="{D0716E8B-27B3-4B6E-8D83-C1E0E15E4AB6}">
      <dgm:prSet/>
      <dgm:spPr/>
      <dgm:t>
        <a:bodyPr/>
        <a:lstStyle/>
        <a:p>
          <a:endParaRPr lang="hu-HU"/>
        </a:p>
      </dgm:t>
    </dgm:pt>
    <dgm:pt modelId="{4683916A-76C0-4CB3-B72B-C59444E0B1B7}" type="pres">
      <dgm:prSet presAssocID="{92B4F947-4C2A-4D5B-A881-B8287CCDC9FD}" presName="Name0" presStyleCnt="0">
        <dgm:presLayoutVars>
          <dgm:dir/>
          <dgm:resizeHandles val="exact"/>
        </dgm:presLayoutVars>
      </dgm:prSet>
      <dgm:spPr/>
    </dgm:pt>
    <dgm:pt modelId="{549411EC-9DC7-4BAE-A987-1D7E5B6F416B}" type="pres">
      <dgm:prSet presAssocID="{92B4F947-4C2A-4D5B-A881-B8287CCDC9FD}" presName="arrow" presStyleLbl="bgShp" presStyleIdx="0" presStyleCnt="1"/>
      <dgm:spPr/>
    </dgm:pt>
    <dgm:pt modelId="{7449C041-D607-4332-83EA-7BBFEEF87472}" type="pres">
      <dgm:prSet presAssocID="{92B4F947-4C2A-4D5B-A881-B8287CCDC9FD}" presName="points" presStyleCnt="0"/>
      <dgm:spPr/>
    </dgm:pt>
    <dgm:pt modelId="{418ED89C-DE5B-48A9-BBDF-8E82189A3D8E}" type="pres">
      <dgm:prSet presAssocID="{ABAEE2D0-2286-4C51-92C2-A6CE41DE812B}" presName="compositeA" presStyleCnt="0"/>
      <dgm:spPr/>
    </dgm:pt>
    <dgm:pt modelId="{1364679B-AD83-414A-BA15-F2CD19B13AA3}" type="pres">
      <dgm:prSet presAssocID="{ABAEE2D0-2286-4C51-92C2-A6CE41DE812B}" presName="textA" presStyleLbl="revTx" presStyleIdx="0" presStyleCnt="4">
        <dgm:presLayoutVars>
          <dgm:bulletEnabled val="1"/>
        </dgm:presLayoutVars>
      </dgm:prSet>
      <dgm:spPr/>
    </dgm:pt>
    <dgm:pt modelId="{95BC42D9-E2DF-4E15-8781-9FF9A98AFEEA}" type="pres">
      <dgm:prSet presAssocID="{ABAEE2D0-2286-4C51-92C2-A6CE41DE812B}" presName="circleA" presStyleLbl="node1" presStyleIdx="0" presStyleCnt="4"/>
      <dgm:spPr/>
    </dgm:pt>
    <dgm:pt modelId="{904E5263-BCDE-49C0-851D-1645F0A78E83}" type="pres">
      <dgm:prSet presAssocID="{ABAEE2D0-2286-4C51-92C2-A6CE41DE812B}" presName="spaceA" presStyleCnt="0"/>
      <dgm:spPr/>
    </dgm:pt>
    <dgm:pt modelId="{FEA1B509-562B-4CF4-B443-896C03B5FA86}" type="pres">
      <dgm:prSet presAssocID="{770B1A3C-3C4E-4470-9B87-666C4B1BECBC}" presName="space" presStyleCnt="0"/>
      <dgm:spPr/>
    </dgm:pt>
    <dgm:pt modelId="{0C47FAC2-1FA0-4D2E-8019-DA7E8A7DF953}" type="pres">
      <dgm:prSet presAssocID="{71323A37-9EFA-4819-91E5-E81C5ECA0CD2}" presName="compositeB" presStyleCnt="0"/>
      <dgm:spPr/>
    </dgm:pt>
    <dgm:pt modelId="{A94A51FA-C996-4C6E-B616-CD0939586DBF}" type="pres">
      <dgm:prSet presAssocID="{71323A37-9EFA-4819-91E5-E81C5ECA0CD2}" presName="textB" presStyleLbl="revTx" presStyleIdx="1" presStyleCnt="4" custLinFactNeighborX="5739" custLinFactNeighborY="-3254">
        <dgm:presLayoutVars>
          <dgm:bulletEnabled val="1"/>
        </dgm:presLayoutVars>
      </dgm:prSet>
      <dgm:spPr/>
    </dgm:pt>
    <dgm:pt modelId="{C01354D8-4D1B-4A88-9C53-8ACFA170F1D7}" type="pres">
      <dgm:prSet presAssocID="{71323A37-9EFA-4819-91E5-E81C5ECA0CD2}" presName="circleB" presStyleLbl="node1" presStyleIdx="1" presStyleCnt="4" custLinFactNeighborX="94675"/>
      <dgm:spPr/>
    </dgm:pt>
    <dgm:pt modelId="{13AC94C7-91BE-40B4-97D6-BC54B136AC1C}" type="pres">
      <dgm:prSet presAssocID="{71323A37-9EFA-4819-91E5-E81C5ECA0CD2}" presName="spaceB" presStyleCnt="0"/>
      <dgm:spPr/>
    </dgm:pt>
    <dgm:pt modelId="{1347D8E7-EAA9-413C-9BDB-3622EBFFD2DB}" type="pres">
      <dgm:prSet presAssocID="{7C8CF15C-75A2-49A5-B9F7-2A56C36DBA8D}" presName="space" presStyleCnt="0"/>
      <dgm:spPr/>
    </dgm:pt>
    <dgm:pt modelId="{DE0A5393-34BA-4F96-B028-06C4DBBA2C3F}" type="pres">
      <dgm:prSet presAssocID="{FA7EBDBE-159B-421E-80BE-99675A7DFED8}" presName="compositeA" presStyleCnt="0"/>
      <dgm:spPr/>
    </dgm:pt>
    <dgm:pt modelId="{12EB6FA8-110E-486A-8296-1F181CBDF4C3}" type="pres">
      <dgm:prSet presAssocID="{FA7EBDBE-159B-421E-80BE-99675A7DFED8}" presName="textA" presStyleLbl="revTx" presStyleIdx="2" presStyleCnt="4" custLinFactNeighborX="27549">
        <dgm:presLayoutVars>
          <dgm:bulletEnabled val="1"/>
        </dgm:presLayoutVars>
      </dgm:prSet>
      <dgm:spPr/>
    </dgm:pt>
    <dgm:pt modelId="{34C818D3-77E4-4277-A94C-98460683360A}" type="pres">
      <dgm:prSet presAssocID="{FA7EBDBE-159B-421E-80BE-99675A7DFED8}" presName="circleA" presStyleLbl="node1" presStyleIdx="2" presStyleCnt="4" custLinFactX="100000" custLinFactNeighborX="179443" custLinFactNeighborY="-9162"/>
      <dgm:spPr/>
    </dgm:pt>
    <dgm:pt modelId="{5AE57410-C290-48C0-BBE1-89877EDAD9ED}" type="pres">
      <dgm:prSet presAssocID="{FA7EBDBE-159B-421E-80BE-99675A7DFED8}" presName="spaceA" presStyleCnt="0"/>
      <dgm:spPr/>
    </dgm:pt>
    <dgm:pt modelId="{6375207B-4E5B-4C5E-BFCF-2F5D5D03BFAD}" type="pres">
      <dgm:prSet presAssocID="{39334940-575B-4780-9BB1-4A04B1B6F2B9}" presName="space" presStyleCnt="0"/>
      <dgm:spPr/>
    </dgm:pt>
    <dgm:pt modelId="{C917833B-D0C2-4DB4-9398-EF3996CBFC78}" type="pres">
      <dgm:prSet presAssocID="{B1E30FBF-A74A-492C-9BE0-3D4DA1785629}" presName="compositeB" presStyleCnt="0"/>
      <dgm:spPr/>
    </dgm:pt>
    <dgm:pt modelId="{B26AD564-00F4-43FF-B272-5B684D933E90}" type="pres">
      <dgm:prSet presAssocID="{B1E30FBF-A74A-492C-9BE0-3D4DA1785629}" presName="textB" presStyleLbl="revTx" presStyleIdx="3" presStyleCnt="4" custLinFactNeighborX="40544" custLinFactNeighborY="0">
        <dgm:presLayoutVars>
          <dgm:bulletEnabled val="1"/>
        </dgm:presLayoutVars>
      </dgm:prSet>
      <dgm:spPr/>
    </dgm:pt>
    <dgm:pt modelId="{739C7B23-6A08-41E8-99A1-DD17E3B8DAFC}" type="pres">
      <dgm:prSet presAssocID="{B1E30FBF-A74A-492C-9BE0-3D4DA1785629}" presName="circleB" presStyleLbl="node1" presStyleIdx="3" presStyleCnt="4" custLinFactX="161901" custLinFactNeighborX="200000"/>
      <dgm:spPr/>
    </dgm:pt>
    <dgm:pt modelId="{1EB9AB82-A205-45A9-B5BA-9DED874E93F3}" type="pres">
      <dgm:prSet presAssocID="{B1E30FBF-A74A-492C-9BE0-3D4DA1785629}" presName="spaceB" presStyleCnt="0"/>
      <dgm:spPr/>
    </dgm:pt>
  </dgm:ptLst>
  <dgm:cxnLst>
    <dgm:cxn modelId="{4DE8FD1C-E2AB-4FBC-856D-A97DDDCA7CAF}" srcId="{92B4F947-4C2A-4D5B-A881-B8287CCDC9FD}" destId="{71323A37-9EFA-4819-91E5-E81C5ECA0CD2}" srcOrd="1" destOrd="0" parTransId="{C6577A93-3AFD-4D8A-B614-766B033D927C}" sibTransId="{7C8CF15C-75A2-49A5-B9F7-2A56C36DBA8D}"/>
    <dgm:cxn modelId="{8174E73B-94E5-4865-BA88-30CB9C968D62}" srcId="{92B4F947-4C2A-4D5B-A881-B8287CCDC9FD}" destId="{ABAEE2D0-2286-4C51-92C2-A6CE41DE812B}" srcOrd="0" destOrd="0" parTransId="{F75F05C1-37C3-4301-A7E4-E3604228E169}" sibTransId="{770B1A3C-3C4E-4470-9B87-666C4B1BECBC}"/>
    <dgm:cxn modelId="{177EE872-2655-4980-887C-99BDEC545CDE}" type="presOf" srcId="{FA7EBDBE-159B-421E-80BE-99675A7DFED8}" destId="{12EB6FA8-110E-486A-8296-1F181CBDF4C3}" srcOrd="0" destOrd="0" presId="urn:microsoft.com/office/officeart/2005/8/layout/hProcess11"/>
    <dgm:cxn modelId="{D0716E8B-27B3-4B6E-8D83-C1E0E15E4AB6}" srcId="{92B4F947-4C2A-4D5B-A881-B8287CCDC9FD}" destId="{FA7EBDBE-159B-421E-80BE-99675A7DFED8}" srcOrd="2" destOrd="0" parTransId="{7DC81CF2-9F13-4C4C-9AB8-728A72A63DF3}" sibTransId="{39334940-575B-4780-9BB1-4A04B1B6F2B9}"/>
    <dgm:cxn modelId="{B7A6F4AC-9451-4F29-BCBE-CC842622E06C}" type="presOf" srcId="{ABAEE2D0-2286-4C51-92C2-A6CE41DE812B}" destId="{1364679B-AD83-414A-BA15-F2CD19B13AA3}" srcOrd="0" destOrd="0" presId="urn:microsoft.com/office/officeart/2005/8/layout/hProcess11"/>
    <dgm:cxn modelId="{3A2400B8-E11B-4108-9B92-FEB561B89C23}" type="presOf" srcId="{71323A37-9EFA-4819-91E5-E81C5ECA0CD2}" destId="{A94A51FA-C996-4C6E-B616-CD0939586DBF}" srcOrd="0" destOrd="0" presId="urn:microsoft.com/office/officeart/2005/8/layout/hProcess11"/>
    <dgm:cxn modelId="{3FDDC0F1-D7E9-4491-B51E-3988C9BA3FC1}" type="presOf" srcId="{B1E30FBF-A74A-492C-9BE0-3D4DA1785629}" destId="{B26AD564-00F4-43FF-B272-5B684D933E90}" srcOrd="0" destOrd="0" presId="urn:microsoft.com/office/officeart/2005/8/layout/hProcess11"/>
    <dgm:cxn modelId="{4F85C7F9-0FF2-4ECE-8930-A68527D157DC}" type="presOf" srcId="{92B4F947-4C2A-4D5B-A881-B8287CCDC9FD}" destId="{4683916A-76C0-4CB3-B72B-C59444E0B1B7}" srcOrd="0" destOrd="0" presId="urn:microsoft.com/office/officeart/2005/8/layout/hProcess11"/>
    <dgm:cxn modelId="{D0E41AFE-2BC9-4D6A-81C5-D40DF7E4D5AA}" srcId="{92B4F947-4C2A-4D5B-A881-B8287CCDC9FD}" destId="{B1E30FBF-A74A-492C-9BE0-3D4DA1785629}" srcOrd="3" destOrd="0" parTransId="{5F377B0A-815A-4FF6-BDA7-D5FFBF4D1FBA}" sibTransId="{45B6F67C-D643-4F0F-9616-8B9BB727BA6A}"/>
    <dgm:cxn modelId="{A11DF090-3078-4999-A947-3443381D59FF}" type="presParOf" srcId="{4683916A-76C0-4CB3-B72B-C59444E0B1B7}" destId="{549411EC-9DC7-4BAE-A987-1D7E5B6F416B}" srcOrd="0" destOrd="0" presId="urn:microsoft.com/office/officeart/2005/8/layout/hProcess11"/>
    <dgm:cxn modelId="{BA948536-0B1B-4E8B-A818-28C23D76DE29}" type="presParOf" srcId="{4683916A-76C0-4CB3-B72B-C59444E0B1B7}" destId="{7449C041-D607-4332-83EA-7BBFEEF87472}" srcOrd="1" destOrd="0" presId="urn:microsoft.com/office/officeart/2005/8/layout/hProcess11"/>
    <dgm:cxn modelId="{6275B177-2109-4D18-B2D7-F21DD768E209}" type="presParOf" srcId="{7449C041-D607-4332-83EA-7BBFEEF87472}" destId="{418ED89C-DE5B-48A9-BBDF-8E82189A3D8E}" srcOrd="0" destOrd="0" presId="urn:microsoft.com/office/officeart/2005/8/layout/hProcess11"/>
    <dgm:cxn modelId="{39A05A37-61F7-4BB8-A4DA-663DD5410FA5}" type="presParOf" srcId="{418ED89C-DE5B-48A9-BBDF-8E82189A3D8E}" destId="{1364679B-AD83-414A-BA15-F2CD19B13AA3}" srcOrd="0" destOrd="0" presId="urn:microsoft.com/office/officeart/2005/8/layout/hProcess11"/>
    <dgm:cxn modelId="{A712FD69-E3A6-4B2D-ADD8-19A3DE7C30CE}" type="presParOf" srcId="{418ED89C-DE5B-48A9-BBDF-8E82189A3D8E}" destId="{95BC42D9-E2DF-4E15-8781-9FF9A98AFEEA}" srcOrd="1" destOrd="0" presId="urn:microsoft.com/office/officeart/2005/8/layout/hProcess11"/>
    <dgm:cxn modelId="{629BF3FA-FA5A-423F-9592-0D6844921B85}" type="presParOf" srcId="{418ED89C-DE5B-48A9-BBDF-8E82189A3D8E}" destId="{904E5263-BCDE-49C0-851D-1645F0A78E83}" srcOrd="2" destOrd="0" presId="urn:microsoft.com/office/officeart/2005/8/layout/hProcess11"/>
    <dgm:cxn modelId="{E1E4D548-959B-4556-9747-AD5D3EDB2D1C}" type="presParOf" srcId="{7449C041-D607-4332-83EA-7BBFEEF87472}" destId="{FEA1B509-562B-4CF4-B443-896C03B5FA86}" srcOrd="1" destOrd="0" presId="urn:microsoft.com/office/officeart/2005/8/layout/hProcess11"/>
    <dgm:cxn modelId="{9E5FB39F-4D5C-414D-8822-26A0C20D1860}" type="presParOf" srcId="{7449C041-D607-4332-83EA-7BBFEEF87472}" destId="{0C47FAC2-1FA0-4D2E-8019-DA7E8A7DF953}" srcOrd="2" destOrd="0" presId="urn:microsoft.com/office/officeart/2005/8/layout/hProcess11"/>
    <dgm:cxn modelId="{AF142C7D-9365-4D8F-92B5-1B2BEEBEFF4E}" type="presParOf" srcId="{0C47FAC2-1FA0-4D2E-8019-DA7E8A7DF953}" destId="{A94A51FA-C996-4C6E-B616-CD0939586DBF}" srcOrd="0" destOrd="0" presId="urn:microsoft.com/office/officeart/2005/8/layout/hProcess11"/>
    <dgm:cxn modelId="{D14832FC-A80C-4EC4-832A-FD3DDACFD7C7}" type="presParOf" srcId="{0C47FAC2-1FA0-4D2E-8019-DA7E8A7DF953}" destId="{C01354D8-4D1B-4A88-9C53-8ACFA170F1D7}" srcOrd="1" destOrd="0" presId="urn:microsoft.com/office/officeart/2005/8/layout/hProcess11"/>
    <dgm:cxn modelId="{ECE771DB-4576-4344-9F90-010DB8E50D09}" type="presParOf" srcId="{0C47FAC2-1FA0-4D2E-8019-DA7E8A7DF953}" destId="{13AC94C7-91BE-40B4-97D6-BC54B136AC1C}" srcOrd="2" destOrd="0" presId="urn:microsoft.com/office/officeart/2005/8/layout/hProcess11"/>
    <dgm:cxn modelId="{2E916588-6A07-442F-BDAA-1589C0D7E5E5}" type="presParOf" srcId="{7449C041-D607-4332-83EA-7BBFEEF87472}" destId="{1347D8E7-EAA9-413C-9BDB-3622EBFFD2DB}" srcOrd="3" destOrd="0" presId="urn:microsoft.com/office/officeart/2005/8/layout/hProcess11"/>
    <dgm:cxn modelId="{C0BF1710-C859-410B-BD38-07562421A63E}" type="presParOf" srcId="{7449C041-D607-4332-83EA-7BBFEEF87472}" destId="{DE0A5393-34BA-4F96-B028-06C4DBBA2C3F}" srcOrd="4" destOrd="0" presId="urn:microsoft.com/office/officeart/2005/8/layout/hProcess11"/>
    <dgm:cxn modelId="{0361A45E-1343-4695-B460-FDAB41F05C0D}" type="presParOf" srcId="{DE0A5393-34BA-4F96-B028-06C4DBBA2C3F}" destId="{12EB6FA8-110E-486A-8296-1F181CBDF4C3}" srcOrd="0" destOrd="0" presId="urn:microsoft.com/office/officeart/2005/8/layout/hProcess11"/>
    <dgm:cxn modelId="{58E3E4AE-A866-4B7B-9544-5BB9CD193CB2}" type="presParOf" srcId="{DE0A5393-34BA-4F96-B028-06C4DBBA2C3F}" destId="{34C818D3-77E4-4277-A94C-98460683360A}" srcOrd="1" destOrd="0" presId="urn:microsoft.com/office/officeart/2005/8/layout/hProcess11"/>
    <dgm:cxn modelId="{8A0D5BE2-7D66-4F0B-AB92-15DD42F1A3E6}" type="presParOf" srcId="{DE0A5393-34BA-4F96-B028-06C4DBBA2C3F}" destId="{5AE57410-C290-48C0-BBE1-89877EDAD9ED}" srcOrd="2" destOrd="0" presId="urn:microsoft.com/office/officeart/2005/8/layout/hProcess11"/>
    <dgm:cxn modelId="{B5F44DB2-C085-4A50-9AF4-C6FCD06891AF}" type="presParOf" srcId="{7449C041-D607-4332-83EA-7BBFEEF87472}" destId="{6375207B-4E5B-4C5E-BFCF-2F5D5D03BFAD}" srcOrd="5" destOrd="0" presId="urn:microsoft.com/office/officeart/2005/8/layout/hProcess11"/>
    <dgm:cxn modelId="{AF03F608-059E-495F-B6A8-19DEA1066578}" type="presParOf" srcId="{7449C041-D607-4332-83EA-7BBFEEF87472}" destId="{C917833B-D0C2-4DB4-9398-EF3996CBFC78}" srcOrd="6" destOrd="0" presId="urn:microsoft.com/office/officeart/2005/8/layout/hProcess11"/>
    <dgm:cxn modelId="{D7297988-DD0D-4E6C-B752-C240FC951D9D}" type="presParOf" srcId="{C917833B-D0C2-4DB4-9398-EF3996CBFC78}" destId="{B26AD564-00F4-43FF-B272-5B684D933E90}" srcOrd="0" destOrd="0" presId="urn:microsoft.com/office/officeart/2005/8/layout/hProcess11"/>
    <dgm:cxn modelId="{B58B049D-502D-481D-BBF7-784073911032}" type="presParOf" srcId="{C917833B-D0C2-4DB4-9398-EF3996CBFC78}" destId="{739C7B23-6A08-41E8-99A1-DD17E3B8DAFC}" srcOrd="1" destOrd="0" presId="urn:microsoft.com/office/officeart/2005/8/layout/hProcess11"/>
    <dgm:cxn modelId="{4B2E6AC6-BD0B-487A-9A6B-6F1942E58BB0}" type="presParOf" srcId="{C917833B-D0C2-4DB4-9398-EF3996CBFC78}" destId="{1EB9AB82-A205-45A9-B5BA-9DED874E93F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BC1F5E-127A-4D15-AE52-8E982B616D38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7BCED26E-BAF6-4AC6-9C9A-021D6D548746}">
      <dgm:prSet phldrT="[Szöveg]"/>
      <dgm:spPr/>
      <dgm:t>
        <a:bodyPr/>
        <a:lstStyle/>
        <a:p>
          <a:r>
            <a:rPr lang="hu-HU" dirty="0"/>
            <a:t>Tervezés (tanév eleje)</a:t>
          </a:r>
        </a:p>
      </dgm:t>
    </dgm:pt>
    <dgm:pt modelId="{87B4D3CE-F798-4E84-97EA-E2744F45B2C4}" type="parTrans" cxnId="{EBA98E17-B869-4083-BE31-8FCCCAA190A5}">
      <dgm:prSet/>
      <dgm:spPr/>
      <dgm:t>
        <a:bodyPr/>
        <a:lstStyle/>
        <a:p>
          <a:endParaRPr lang="hu-HU"/>
        </a:p>
      </dgm:t>
    </dgm:pt>
    <dgm:pt modelId="{592C3A00-CE22-4AD4-94AA-0FE19EBE6EE2}" type="sibTrans" cxnId="{EBA98E17-B869-4083-BE31-8FCCCAA190A5}">
      <dgm:prSet/>
      <dgm:spPr/>
      <dgm:t>
        <a:bodyPr/>
        <a:lstStyle/>
        <a:p>
          <a:endParaRPr lang="hu-HU"/>
        </a:p>
      </dgm:t>
    </dgm:pt>
    <dgm:pt modelId="{868A0E62-285E-4138-9D4B-CCEEB9F202DB}">
      <dgm:prSet phldrT="[Szöveg]"/>
      <dgm:spPr/>
      <dgm:t>
        <a:bodyPr/>
        <a:lstStyle/>
        <a:p>
          <a:r>
            <a:rPr lang="hu-HU" dirty="0">
              <a:solidFill>
                <a:srgbClr val="FF0000"/>
              </a:solidFill>
            </a:rPr>
            <a:t>Valamennyi versenyt (sporteseményt) tervezni kell </a:t>
          </a:r>
        </a:p>
      </dgm:t>
    </dgm:pt>
    <dgm:pt modelId="{79CD7A9A-E41E-44D5-8733-4675AD5C00B6}" type="parTrans" cxnId="{EF0AAD5C-2B3C-4160-B2BA-DDF19937C95C}">
      <dgm:prSet/>
      <dgm:spPr/>
      <dgm:t>
        <a:bodyPr/>
        <a:lstStyle/>
        <a:p>
          <a:endParaRPr lang="hu-HU"/>
        </a:p>
      </dgm:t>
    </dgm:pt>
    <dgm:pt modelId="{87FABB75-3324-4C58-8F86-D73AA532546F}" type="sibTrans" cxnId="{EF0AAD5C-2B3C-4160-B2BA-DDF19937C95C}">
      <dgm:prSet/>
      <dgm:spPr/>
      <dgm:t>
        <a:bodyPr/>
        <a:lstStyle/>
        <a:p>
          <a:endParaRPr lang="hu-HU"/>
        </a:p>
      </dgm:t>
    </dgm:pt>
    <dgm:pt modelId="{E810D3D8-C20C-4A7C-BB9A-0795344A10B3}">
      <dgm:prSet phldrT="[Szöveg]"/>
      <dgm:spPr/>
      <dgm:t>
        <a:bodyPr/>
        <a:lstStyle/>
        <a:p>
          <a:r>
            <a:rPr lang="hu-HU" dirty="0"/>
            <a:t>Verseny előtti feladatok (folyamatos)</a:t>
          </a:r>
        </a:p>
      </dgm:t>
    </dgm:pt>
    <dgm:pt modelId="{24A08130-8D23-4CCB-BB4D-53B69450163D}" type="parTrans" cxnId="{0ABA31C5-181C-482E-A981-D6D2403209B4}">
      <dgm:prSet/>
      <dgm:spPr/>
      <dgm:t>
        <a:bodyPr/>
        <a:lstStyle/>
        <a:p>
          <a:endParaRPr lang="hu-HU"/>
        </a:p>
      </dgm:t>
    </dgm:pt>
    <dgm:pt modelId="{FA718295-1993-44C9-A795-55BE5A5B23C1}" type="sibTrans" cxnId="{0ABA31C5-181C-482E-A981-D6D2403209B4}">
      <dgm:prSet/>
      <dgm:spPr/>
      <dgm:t>
        <a:bodyPr/>
        <a:lstStyle/>
        <a:p>
          <a:endParaRPr lang="hu-HU"/>
        </a:p>
      </dgm:t>
    </dgm:pt>
    <dgm:pt modelId="{1DDFE265-5ACF-4825-80E4-3F5719ABC54A}">
      <dgm:prSet phldrT="[Szöveg]"/>
      <dgm:spPr/>
      <dgm:t>
        <a:bodyPr/>
        <a:lstStyle/>
        <a:p>
          <a:r>
            <a:rPr lang="hu-HU" dirty="0"/>
            <a:t>A nevezések jóváhagyása (meghívás)</a:t>
          </a:r>
        </a:p>
      </dgm:t>
    </dgm:pt>
    <dgm:pt modelId="{8B990918-5203-42FC-9060-6F23E38196E6}" type="parTrans" cxnId="{5CD275C6-1535-46DF-8538-62F77704D8A6}">
      <dgm:prSet/>
      <dgm:spPr/>
      <dgm:t>
        <a:bodyPr/>
        <a:lstStyle/>
        <a:p>
          <a:endParaRPr lang="hu-HU"/>
        </a:p>
      </dgm:t>
    </dgm:pt>
    <dgm:pt modelId="{A1763686-6D83-450A-AF82-5E8CD66B6E34}" type="sibTrans" cxnId="{5CD275C6-1535-46DF-8538-62F77704D8A6}">
      <dgm:prSet/>
      <dgm:spPr/>
      <dgm:t>
        <a:bodyPr/>
        <a:lstStyle/>
        <a:p>
          <a:endParaRPr lang="hu-HU"/>
        </a:p>
      </dgm:t>
    </dgm:pt>
    <dgm:pt modelId="{59E79A37-51BB-4901-B76A-B340CBF8E01A}">
      <dgm:prSet phldrT="[Szöveg]"/>
      <dgm:spPr/>
      <dgm:t>
        <a:bodyPr/>
        <a:lstStyle/>
        <a:p>
          <a:r>
            <a:rPr lang="hu-HU" dirty="0"/>
            <a:t>Verseny utáni feladatok</a:t>
          </a:r>
        </a:p>
      </dgm:t>
    </dgm:pt>
    <dgm:pt modelId="{35AAE7EC-D3AA-4C40-8C1D-CF8D0D024412}" type="parTrans" cxnId="{9EA12D12-341C-413D-BE4F-AE8CF1663825}">
      <dgm:prSet/>
      <dgm:spPr/>
      <dgm:t>
        <a:bodyPr/>
        <a:lstStyle/>
        <a:p>
          <a:endParaRPr lang="hu-HU"/>
        </a:p>
      </dgm:t>
    </dgm:pt>
    <dgm:pt modelId="{D807EF78-1A48-481C-8051-9A1FF00A1D0F}" type="sibTrans" cxnId="{9EA12D12-341C-413D-BE4F-AE8CF1663825}">
      <dgm:prSet/>
      <dgm:spPr/>
      <dgm:t>
        <a:bodyPr/>
        <a:lstStyle/>
        <a:p>
          <a:endParaRPr lang="hu-HU"/>
        </a:p>
      </dgm:t>
    </dgm:pt>
    <dgm:pt modelId="{0725B2D6-D07B-4134-A26C-8EB3707F8CFF}">
      <dgm:prSet phldrT="[Szöveg]"/>
      <dgm:spPr/>
      <dgm:t>
        <a:bodyPr/>
        <a:lstStyle/>
        <a:p>
          <a:r>
            <a:rPr lang="hu-HU" dirty="0">
              <a:solidFill>
                <a:srgbClr val="FF0000"/>
              </a:solidFill>
            </a:rPr>
            <a:t>Résztvevők kiválasztása</a:t>
          </a:r>
        </a:p>
      </dgm:t>
    </dgm:pt>
    <dgm:pt modelId="{23F4E5E0-3DA2-46EF-BAFF-50C356E33D4F}" type="parTrans" cxnId="{65E6F9C9-3BB0-4F52-8088-512E543AA8C0}">
      <dgm:prSet/>
      <dgm:spPr/>
      <dgm:t>
        <a:bodyPr/>
        <a:lstStyle/>
        <a:p>
          <a:endParaRPr lang="hu-HU"/>
        </a:p>
      </dgm:t>
    </dgm:pt>
    <dgm:pt modelId="{DBD20ABF-B301-4155-AB4B-B1FF33892ABC}" type="sibTrans" cxnId="{65E6F9C9-3BB0-4F52-8088-512E543AA8C0}">
      <dgm:prSet/>
      <dgm:spPr/>
      <dgm:t>
        <a:bodyPr/>
        <a:lstStyle/>
        <a:p>
          <a:endParaRPr lang="hu-HU"/>
        </a:p>
      </dgm:t>
    </dgm:pt>
    <dgm:pt modelId="{5E748199-5422-4102-B6BE-2E67F5677B35}">
      <dgm:prSet phldrT="[Szöveg]"/>
      <dgm:spPr/>
      <dgm:t>
        <a:bodyPr/>
        <a:lstStyle/>
        <a:p>
          <a:r>
            <a:rPr lang="hu-HU" dirty="0"/>
            <a:t>Nevezés (folyamatos)</a:t>
          </a:r>
        </a:p>
      </dgm:t>
    </dgm:pt>
    <dgm:pt modelId="{400885BD-EF57-4A54-841F-98D709A43677}" type="parTrans" cxnId="{5F4A4780-74CC-4D91-B5DB-E26F876C9783}">
      <dgm:prSet/>
      <dgm:spPr/>
      <dgm:t>
        <a:bodyPr/>
        <a:lstStyle/>
        <a:p>
          <a:endParaRPr lang="hu-HU"/>
        </a:p>
      </dgm:t>
    </dgm:pt>
    <dgm:pt modelId="{4AE853D7-C6A3-4DAE-B6FF-0412FFBB857D}" type="sibTrans" cxnId="{5F4A4780-74CC-4D91-B5DB-E26F876C9783}">
      <dgm:prSet/>
      <dgm:spPr/>
      <dgm:t>
        <a:bodyPr/>
        <a:lstStyle/>
        <a:p>
          <a:endParaRPr lang="hu-HU"/>
        </a:p>
      </dgm:t>
    </dgm:pt>
    <dgm:pt modelId="{68E1197D-2CB4-4F7E-92DC-28E561EB5A1F}">
      <dgm:prSet phldrT="[Szöveg]"/>
      <dgm:spPr/>
      <dgm:t>
        <a:bodyPr/>
        <a:lstStyle/>
        <a:p>
          <a:r>
            <a:rPr lang="hu-HU" dirty="0"/>
            <a:t>Testnevelők elvégzik az egyéni és csapatnevezéseket</a:t>
          </a:r>
        </a:p>
      </dgm:t>
    </dgm:pt>
    <dgm:pt modelId="{738521C6-1B73-43B9-AD4A-96B793D8D0EB}" type="parTrans" cxnId="{35BFBAA9-7BBE-4450-8476-1FC7F71D4AF7}">
      <dgm:prSet/>
      <dgm:spPr/>
      <dgm:t>
        <a:bodyPr/>
        <a:lstStyle/>
        <a:p>
          <a:endParaRPr lang="hu-HU"/>
        </a:p>
      </dgm:t>
    </dgm:pt>
    <dgm:pt modelId="{8BC76EA3-0E9A-487F-AC6F-0B1BFA4AA6AD}" type="sibTrans" cxnId="{35BFBAA9-7BBE-4450-8476-1FC7F71D4AF7}">
      <dgm:prSet/>
      <dgm:spPr/>
      <dgm:t>
        <a:bodyPr/>
        <a:lstStyle/>
        <a:p>
          <a:endParaRPr lang="hu-HU"/>
        </a:p>
      </dgm:t>
    </dgm:pt>
    <dgm:pt modelId="{722BA9EA-AFAA-416B-8CA8-BA4EA4CF4BE1}">
      <dgm:prSet phldrT="[Szöveg]"/>
      <dgm:spPr/>
      <dgm:t>
        <a:bodyPr/>
        <a:lstStyle/>
        <a:p>
          <a:r>
            <a:rPr lang="hu-HU" dirty="0"/>
            <a:t>Továbbjutók kijelölése</a:t>
          </a:r>
        </a:p>
      </dgm:t>
    </dgm:pt>
    <dgm:pt modelId="{FB5524BC-8C93-4F89-8095-B46F33006733}" type="parTrans" cxnId="{23E9024A-F343-411E-8ADE-1BE6A8B4A2B7}">
      <dgm:prSet/>
      <dgm:spPr/>
      <dgm:t>
        <a:bodyPr/>
        <a:lstStyle/>
        <a:p>
          <a:endParaRPr lang="hu-HU"/>
        </a:p>
      </dgm:t>
    </dgm:pt>
    <dgm:pt modelId="{8D9BC7B7-A2DA-4D06-BA20-59B9B6434CD4}" type="sibTrans" cxnId="{23E9024A-F343-411E-8ADE-1BE6A8B4A2B7}">
      <dgm:prSet/>
      <dgm:spPr/>
      <dgm:t>
        <a:bodyPr/>
        <a:lstStyle/>
        <a:p>
          <a:endParaRPr lang="hu-HU"/>
        </a:p>
      </dgm:t>
    </dgm:pt>
    <dgm:pt modelId="{961566CF-1C95-49A8-99B1-A51D4680D3F3}">
      <dgm:prSet phldrT="[Szöveg]"/>
      <dgm:spPr/>
      <dgm:t>
        <a:bodyPr/>
        <a:lstStyle/>
        <a:p>
          <a:r>
            <a:rPr lang="hu-HU" dirty="0">
              <a:solidFill>
                <a:srgbClr val="FF0000"/>
              </a:solidFill>
            </a:rPr>
            <a:t>Dokumentumok feltöltése</a:t>
          </a:r>
        </a:p>
      </dgm:t>
    </dgm:pt>
    <dgm:pt modelId="{22B3A293-EAE3-44E0-BF79-3F8656EE61A7}" type="parTrans" cxnId="{C100D9C8-12DE-4148-9265-8B0A82FEEB73}">
      <dgm:prSet/>
      <dgm:spPr/>
      <dgm:t>
        <a:bodyPr/>
        <a:lstStyle/>
        <a:p>
          <a:endParaRPr lang="hu-HU"/>
        </a:p>
      </dgm:t>
    </dgm:pt>
    <dgm:pt modelId="{BBD9B7A8-6D34-41BF-A312-D2078F2909E6}" type="sibTrans" cxnId="{C100D9C8-12DE-4148-9265-8B0A82FEEB73}">
      <dgm:prSet/>
      <dgm:spPr/>
      <dgm:t>
        <a:bodyPr/>
        <a:lstStyle/>
        <a:p>
          <a:endParaRPr lang="hu-HU"/>
        </a:p>
      </dgm:t>
    </dgm:pt>
    <dgm:pt modelId="{08B0AB65-B59D-4F0F-BDF8-EFA236F5044D}" type="pres">
      <dgm:prSet presAssocID="{BCBC1F5E-127A-4D15-AE52-8E982B616D38}" presName="linearFlow" presStyleCnt="0">
        <dgm:presLayoutVars>
          <dgm:dir/>
          <dgm:animLvl val="lvl"/>
          <dgm:resizeHandles val="exact"/>
        </dgm:presLayoutVars>
      </dgm:prSet>
      <dgm:spPr/>
    </dgm:pt>
    <dgm:pt modelId="{408DEA56-353E-4524-8BCA-1E29782952A6}" type="pres">
      <dgm:prSet presAssocID="{7BCED26E-BAF6-4AC6-9C9A-021D6D548746}" presName="composite" presStyleCnt="0"/>
      <dgm:spPr/>
    </dgm:pt>
    <dgm:pt modelId="{C5EC26BA-8C51-4A67-8259-AEF5EF93B60B}" type="pres">
      <dgm:prSet presAssocID="{7BCED26E-BAF6-4AC6-9C9A-021D6D54874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E664520-2887-4778-918E-D9251FD94785}" type="pres">
      <dgm:prSet presAssocID="{7BCED26E-BAF6-4AC6-9C9A-021D6D548746}" presName="parSh" presStyleLbl="node1" presStyleIdx="0" presStyleCnt="4"/>
      <dgm:spPr/>
    </dgm:pt>
    <dgm:pt modelId="{6FA0F22E-A4C0-43D6-B54C-058499CCD126}" type="pres">
      <dgm:prSet presAssocID="{7BCED26E-BAF6-4AC6-9C9A-021D6D548746}" presName="desTx" presStyleLbl="fgAcc1" presStyleIdx="0" presStyleCnt="4">
        <dgm:presLayoutVars>
          <dgm:bulletEnabled val="1"/>
        </dgm:presLayoutVars>
      </dgm:prSet>
      <dgm:spPr/>
    </dgm:pt>
    <dgm:pt modelId="{3FE1CBB3-37E3-4B42-B418-ECA51A8C2170}" type="pres">
      <dgm:prSet presAssocID="{592C3A00-CE22-4AD4-94AA-0FE19EBE6EE2}" presName="sibTrans" presStyleLbl="sibTrans2D1" presStyleIdx="0" presStyleCnt="3"/>
      <dgm:spPr/>
    </dgm:pt>
    <dgm:pt modelId="{B81590FB-4272-444F-A23C-14239D27F501}" type="pres">
      <dgm:prSet presAssocID="{592C3A00-CE22-4AD4-94AA-0FE19EBE6EE2}" presName="connTx" presStyleLbl="sibTrans2D1" presStyleIdx="0" presStyleCnt="3"/>
      <dgm:spPr/>
    </dgm:pt>
    <dgm:pt modelId="{74C34D5F-0B69-47BA-BA33-CC507664122C}" type="pres">
      <dgm:prSet presAssocID="{5E748199-5422-4102-B6BE-2E67F5677B35}" presName="composite" presStyleCnt="0"/>
      <dgm:spPr/>
    </dgm:pt>
    <dgm:pt modelId="{D49E7EF3-2B79-415A-8247-C89FB8633C68}" type="pres">
      <dgm:prSet presAssocID="{5E748199-5422-4102-B6BE-2E67F5677B3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46912D-43BC-4442-BE31-2B7518F11CED}" type="pres">
      <dgm:prSet presAssocID="{5E748199-5422-4102-B6BE-2E67F5677B35}" presName="parSh" presStyleLbl="node1" presStyleIdx="1" presStyleCnt="4"/>
      <dgm:spPr/>
    </dgm:pt>
    <dgm:pt modelId="{D8C32CD7-2733-43C8-9E5F-6FDE0D6FB5D8}" type="pres">
      <dgm:prSet presAssocID="{5E748199-5422-4102-B6BE-2E67F5677B35}" presName="desTx" presStyleLbl="fgAcc1" presStyleIdx="1" presStyleCnt="4">
        <dgm:presLayoutVars>
          <dgm:bulletEnabled val="1"/>
        </dgm:presLayoutVars>
      </dgm:prSet>
      <dgm:spPr/>
    </dgm:pt>
    <dgm:pt modelId="{09E9089D-2C2E-407E-96FE-6494DE499866}" type="pres">
      <dgm:prSet presAssocID="{4AE853D7-C6A3-4DAE-B6FF-0412FFBB857D}" presName="sibTrans" presStyleLbl="sibTrans2D1" presStyleIdx="1" presStyleCnt="3"/>
      <dgm:spPr/>
    </dgm:pt>
    <dgm:pt modelId="{19DE5487-4590-4FF2-8AD5-4565D044E5FC}" type="pres">
      <dgm:prSet presAssocID="{4AE853D7-C6A3-4DAE-B6FF-0412FFBB857D}" presName="connTx" presStyleLbl="sibTrans2D1" presStyleIdx="1" presStyleCnt="3"/>
      <dgm:spPr/>
    </dgm:pt>
    <dgm:pt modelId="{75492250-47C5-4E40-AA0A-02D17064AE9E}" type="pres">
      <dgm:prSet presAssocID="{E810D3D8-C20C-4A7C-BB9A-0795344A10B3}" presName="composite" presStyleCnt="0"/>
      <dgm:spPr/>
    </dgm:pt>
    <dgm:pt modelId="{EC6B8A31-CA6A-42C7-B87A-2C86211ECEEA}" type="pres">
      <dgm:prSet presAssocID="{E810D3D8-C20C-4A7C-BB9A-0795344A10B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2FD2D62-F564-4EC8-A511-72E1BB90ED60}" type="pres">
      <dgm:prSet presAssocID="{E810D3D8-C20C-4A7C-BB9A-0795344A10B3}" presName="parSh" presStyleLbl="node1" presStyleIdx="2" presStyleCnt="4"/>
      <dgm:spPr/>
    </dgm:pt>
    <dgm:pt modelId="{2DD3B909-F9E4-4139-AC4B-ABA24458EC43}" type="pres">
      <dgm:prSet presAssocID="{E810D3D8-C20C-4A7C-BB9A-0795344A10B3}" presName="desTx" presStyleLbl="fgAcc1" presStyleIdx="2" presStyleCnt="4">
        <dgm:presLayoutVars>
          <dgm:bulletEnabled val="1"/>
        </dgm:presLayoutVars>
      </dgm:prSet>
      <dgm:spPr/>
    </dgm:pt>
    <dgm:pt modelId="{4E335C92-FD3E-4F6B-BB5E-73EB294554ED}" type="pres">
      <dgm:prSet presAssocID="{FA718295-1993-44C9-A795-55BE5A5B23C1}" presName="sibTrans" presStyleLbl="sibTrans2D1" presStyleIdx="2" presStyleCnt="3"/>
      <dgm:spPr/>
    </dgm:pt>
    <dgm:pt modelId="{CD7CD742-12C5-45CC-90D4-06A3D6224F2E}" type="pres">
      <dgm:prSet presAssocID="{FA718295-1993-44C9-A795-55BE5A5B23C1}" presName="connTx" presStyleLbl="sibTrans2D1" presStyleIdx="2" presStyleCnt="3"/>
      <dgm:spPr/>
    </dgm:pt>
    <dgm:pt modelId="{A76CC2CB-C984-4DD4-AFE0-8A76F492036C}" type="pres">
      <dgm:prSet presAssocID="{59E79A37-51BB-4901-B76A-B340CBF8E01A}" presName="composite" presStyleCnt="0"/>
      <dgm:spPr/>
    </dgm:pt>
    <dgm:pt modelId="{3198A373-0882-495C-9974-8E638D1DDAB6}" type="pres">
      <dgm:prSet presAssocID="{59E79A37-51BB-4901-B76A-B340CBF8E01A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D9A2E1-932D-4EDD-970B-209EF2B0B25D}" type="pres">
      <dgm:prSet presAssocID="{59E79A37-51BB-4901-B76A-B340CBF8E01A}" presName="parSh" presStyleLbl="node1" presStyleIdx="3" presStyleCnt="4"/>
      <dgm:spPr/>
    </dgm:pt>
    <dgm:pt modelId="{F94F037A-FEE3-4BA9-BD6C-26744AA537AF}" type="pres">
      <dgm:prSet presAssocID="{59E79A37-51BB-4901-B76A-B340CBF8E01A}" presName="desTx" presStyleLbl="fgAcc1" presStyleIdx="3" presStyleCnt="4">
        <dgm:presLayoutVars>
          <dgm:bulletEnabled val="1"/>
        </dgm:presLayoutVars>
      </dgm:prSet>
      <dgm:spPr/>
    </dgm:pt>
  </dgm:ptLst>
  <dgm:cxnLst>
    <dgm:cxn modelId="{83444005-E2A9-4A1C-B440-6277E814C949}" type="presOf" srcId="{592C3A00-CE22-4AD4-94AA-0FE19EBE6EE2}" destId="{B81590FB-4272-444F-A23C-14239D27F501}" srcOrd="1" destOrd="0" presId="urn:microsoft.com/office/officeart/2005/8/layout/process3"/>
    <dgm:cxn modelId="{20B9460D-7F0A-4E65-83EB-E3FF0DC9AB97}" type="presOf" srcId="{0725B2D6-D07B-4134-A26C-8EB3707F8CFF}" destId="{F94F037A-FEE3-4BA9-BD6C-26744AA537AF}" srcOrd="0" destOrd="0" presId="urn:microsoft.com/office/officeart/2005/8/layout/process3"/>
    <dgm:cxn modelId="{9EA12D12-341C-413D-BE4F-AE8CF1663825}" srcId="{BCBC1F5E-127A-4D15-AE52-8E982B616D38}" destId="{59E79A37-51BB-4901-B76A-B340CBF8E01A}" srcOrd="3" destOrd="0" parTransId="{35AAE7EC-D3AA-4C40-8C1D-CF8D0D024412}" sibTransId="{D807EF78-1A48-481C-8051-9A1FF00A1D0F}"/>
    <dgm:cxn modelId="{8D8E1416-4BC7-4793-B75D-B7FD4D4E920C}" type="presOf" srcId="{5E748199-5422-4102-B6BE-2E67F5677B35}" destId="{D49E7EF3-2B79-415A-8247-C89FB8633C68}" srcOrd="0" destOrd="0" presId="urn:microsoft.com/office/officeart/2005/8/layout/process3"/>
    <dgm:cxn modelId="{EBA98E17-B869-4083-BE31-8FCCCAA190A5}" srcId="{BCBC1F5E-127A-4D15-AE52-8E982B616D38}" destId="{7BCED26E-BAF6-4AC6-9C9A-021D6D548746}" srcOrd="0" destOrd="0" parTransId="{87B4D3CE-F798-4E84-97EA-E2744F45B2C4}" sibTransId="{592C3A00-CE22-4AD4-94AA-0FE19EBE6EE2}"/>
    <dgm:cxn modelId="{E3F41518-21E2-45A5-B823-CA0F5E49C4E3}" type="presOf" srcId="{7BCED26E-BAF6-4AC6-9C9A-021D6D548746}" destId="{5E664520-2887-4778-918E-D9251FD94785}" srcOrd="1" destOrd="0" presId="urn:microsoft.com/office/officeart/2005/8/layout/process3"/>
    <dgm:cxn modelId="{2930B323-09C5-4B6D-A594-90973BACA9A7}" type="presOf" srcId="{592C3A00-CE22-4AD4-94AA-0FE19EBE6EE2}" destId="{3FE1CBB3-37E3-4B42-B418-ECA51A8C2170}" srcOrd="0" destOrd="0" presId="urn:microsoft.com/office/officeart/2005/8/layout/process3"/>
    <dgm:cxn modelId="{48A72324-6E75-4789-9B77-18D3E7AFD7B0}" type="presOf" srcId="{4AE853D7-C6A3-4DAE-B6FF-0412FFBB857D}" destId="{19DE5487-4590-4FF2-8AD5-4565D044E5FC}" srcOrd="1" destOrd="0" presId="urn:microsoft.com/office/officeart/2005/8/layout/process3"/>
    <dgm:cxn modelId="{53FB1D2E-002A-488D-B338-12B5FC00F674}" type="presOf" srcId="{68E1197D-2CB4-4F7E-92DC-28E561EB5A1F}" destId="{D8C32CD7-2733-43C8-9E5F-6FDE0D6FB5D8}" srcOrd="0" destOrd="0" presId="urn:microsoft.com/office/officeart/2005/8/layout/process3"/>
    <dgm:cxn modelId="{17CCDD2E-2AB9-45E3-BF8F-8DAC4FE0D5FA}" type="presOf" srcId="{961566CF-1C95-49A8-99B1-A51D4680D3F3}" destId="{F94F037A-FEE3-4BA9-BD6C-26744AA537AF}" srcOrd="0" destOrd="2" presId="urn:microsoft.com/office/officeart/2005/8/layout/process3"/>
    <dgm:cxn modelId="{65D70733-7B36-4679-94B3-5803BDFDA009}" type="presOf" srcId="{E810D3D8-C20C-4A7C-BB9A-0795344A10B3}" destId="{EC6B8A31-CA6A-42C7-B87A-2C86211ECEEA}" srcOrd="0" destOrd="0" presId="urn:microsoft.com/office/officeart/2005/8/layout/process3"/>
    <dgm:cxn modelId="{AD73333A-0B6C-439A-A59E-C5465172BBFC}" type="presOf" srcId="{59E79A37-51BB-4901-B76A-B340CBF8E01A}" destId="{3198A373-0882-495C-9974-8E638D1DDAB6}" srcOrd="0" destOrd="0" presId="urn:microsoft.com/office/officeart/2005/8/layout/process3"/>
    <dgm:cxn modelId="{D8632A5C-BF2F-4011-A8EB-B1ABE3AA1CAD}" type="presOf" srcId="{FA718295-1993-44C9-A795-55BE5A5B23C1}" destId="{CD7CD742-12C5-45CC-90D4-06A3D6224F2E}" srcOrd="1" destOrd="0" presId="urn:microsoft.com/office/officeart/2005/8/layout/process3"/>
    <dgm:cxn modelId="{EF0AAD5C-2B3C-4160-B2BA-DDF19937C95C}" srcId="{7BCED26E-BAF6-4AC6-9C9A-021D6D548746}" destId="{868A0E62-285E-4138-9D4B-CCEEB9F202DB}" srcOrd="0" destOrd="0" parTransId="{79CD7A9A-E41E-44D5-8733-4675AD5C00B6}" sibTransId="{87FABB75-3324-4C58-8F86-D73AA532546F}"/>
    <dgm:cxn modelId="{23E9024A-F343-411E-8ADE-1BE6A8B4A2B7}" srcId="{59E79A37-51BB-4901-B76A-B340CBF8E01A}" destId="{722BA9EA-AFAA-416B-8CA8-BA4EA4CF4BE1}" srcOrd="1" destOrd="0" parTransId="{FB5524BC-8C93-4F89-8095-B46F33006733}" sibTransId="{8D9BC7B7-A2DA-4D06-BA20-59B9B6434CD4}"/>
    <dgm:cxn modelId="{6A798D53-F052-4FA7-B11A-991AC05BEA00}" type="presOf" srcId="{4AE853D7-C6A3-4DAE-B6FF-0412FFBB857D}" destId="{09E9089D-2C2E-407E-96FE-6494DE499866}" srcOrd="0" destOrd="0" presId="urn:microsoft.com/office/officeart/2005/8/layout/process3"/>
    <dgm:cxn modelId="{7913C478-325B-4F9C-80DE-75F5DADEFEA3}" type="presOf" srcId="{59E79A37-51BB-4901-B76A-B340CBF8E01A}" destId="{E9D9A2E1-932D-4EDD-970B-209EF2B0B25D}" srcOrd="1" destOrd="0" presId="urn:microsoft.com/office/officeart/2005/8/layout/process3"/>
    <dgm:cxn modelId="{C809F978-90E2-4EB5-91FF-2EC26ED49FDD}" type="presOf" srcId="{5E748199-5422-4102-B6BE-2E67F5677B35}" destId="{8C46912D-43BC-4442-BE31-2B7518F11CED}" srcOrd="1" destOrd="0" presId="urn:microsoft.com/office/officeart/2005/8/layout/process3"/>
    <dgm:cxn modelId="{4E788A7E-DB9C-4988-BE21-126A3BC61C6F}" type="presOf" srcId="{1DDFE265-5ACF-4825-80E4-3F5719ABC54A}" destId="{2DD3B909-F9E4-4139-AC4B-ABA24458EC43}" srcOrd="0" destOrd="0" presId="urn:microsoft.com/office/officeart/2005/8/layout/process3"/>
    <dgm:cxn modelId="{5F4A4780-74CC-4D91-B5DB-E26F876C9783}" srcId="{BCBC1F5E-127A-4D15-AE52-8E982B616D38}" destId="{5E748199-5422-4102-B6BE-2E67F5677B35}" srcOrd="1" destOrd="0" parTransId="{400885BD-EF57-4A54-841F-98D709A43677}" sibTransId="{4AE853D7-C6A3-4DAE-B6FF-0412FFBB857D}"/>
    <dgm:cxn modelId="{0DAC8399-0768-4308-97D1-6A8D4B89F3CA}" type="presOf" srcId="{E810D3D8-C20C-4A7C-BB9A-0795344A10B3}" destId="{C2FD2D62-F564-4EC8-A511-72E1BB90ED60}" srcOrd="1" destOrd="0" presId="urn:microsoft.com/office/officeart/2005/8/layout/process3"/>
    <dgm:cxn modelId="{959C21A4-1FA9-466A-B5F3-D4E7198BD21C}" type="presOf" srcId="{868A0E62-285E-4138-9D4B-CCEEB9F202DB}" destId="{6FA0F22E-A4C0-43D6-B54C-058499CCD126}" srcOrd="0" destOrd="0" presId="urn:microsoft.com/office/officeart/2005/8/layout/process3"/>
    <dgm:cxn modelId="{FD4EC7A5-E314-4FB6-9124-B66DAA227338}" type="presOf" srcId="{FA718295-1993-44C9-A795-55BE5A5B23C1}" destId="{4E335C92-FD3E-4F6B-BB5E-73EB294554ED}" srcOrd="0" destOrd="0" presId="urn:microsoft.com/office/officeart/2005/8/layout/process3"/>
    <dgm:cxn modelId="{35BFBAA9-7BBE-4450-8476-1FC7F71D4AF7}" srcId="{5E748199-5422-4102-B6BE-2E67F5677B35}" destId="{68E1197D-2CB4-4F7E-92DC-28E561EB5A1F}" srcOrd="0" destOrd="0" parTransId="{738521C6-1B73-43B9-AD4A-96B793D8D0EB}" sibTransId="{8BC76EA3-0E9A-487F-AC6F-0B1BFA4AA6AD}"/>
    <dgm:cxn modelId="{0ABA31C5-181C-482E-A981-D6D2403209B4}" srcId="{BCBC1F5E-127A-4D15-AE52-8E982B616D38}" destId="{E810D3D8-C20C-4A7C-BB9A-0795344A10B3}" srcOrd="2" destOrd="0" parTransId="{24A08130-8D23-4CCB-BB4D-53B69450163D}" sibTransId="{FA718295-1993-44C9-A795-55BE5A5B23C1}"/>
    <dgm:cxn modelId="{5CD275C6-1535-46DF-8538-62F77704D8A6}" srcId="{E810D3D8-C20C-4A7C-BB9A-0795344A10B3}" destId="{1DDFE265-5ACF-4825-80E4-3F5719ABC54A}" srcOrd="0" destOrd="0" parTransId="{8B990918-5203-42FC-9060-6F23E38196E6}" sibTransId="{A1763686-6D83-450A-AF82-5E8CD66B6E34}"/>
    <dgm:cxn modelId="{4F659AC6-23C0-4683-817B-9EAE3996DA9C}" type="presOf" srcId="{7BCED26E-BAF6-4AC6-9C9A-021D6D548746}" destId="{C5EC26BA-8C51-4A67-8259-AEF5EF93B60B}" srcOrd="0" destOrd="0" presId="urn:microsoft.com/office/officeart/2005/8/layout/process3"/>
    <dgm:cxn modelId="{C100D9C8-12DE-4148-9265-8B0A82FEEB73}" srcId="{59E79A37-51BB-4901-B76A-B340CBF8E01A}" destId="{961566CF-1C95-49A8-99B1-A51D4680D3F3}" srcOrd="2" destOrd="0" parTransId="{22B3A293-EAE3-44E0-BF79-3F8656EE61A7}" sibTransId="{BBD9B7A8-6D34-41BF-A312-D2078F2909E6}"/>
    <dgm:cxn modelId="{65E6F9C9-3BB0-4F52-8088-512E543AA8C0}" srcId="{59E79A37-51BB-4901-B76A-B340CBF8E01A}" destId="{0725B2D6-D07B-4134-A26C-8EB3707F8CFF}" srcOrd="0" destOrd="0" parTransId="{23F4E5E0-3DA2-46EF-BAFF-50C356E33D4F}" sibTransId="{DBD20ABF-B301-4155-AB4B-B1FF33892ABC}"/>
    <dgm:cxn modelId="{D5D250D6-06C6-4E0F-B98B-8FC4638E9FC2}" type="presOf" srcId="{BCBC1F5E-127A-4D15-AE52-8E982B616D38}" destId="{08B0AB65-B59D-4F0F-BDF8-EFA236F5044D}" srcOrd="0" destOrd="0" presId="urn:microsoft.com/office/officeart/2005/8/layout/process3"/>
    <dgm:cxn modelId="{35B018DC-43BF-48B0-B7A9-6A0A8507A0B6}" type="presOf" srcId="{722BA9EA-AFAA-416B-8CA8-BA4EA4CF4BE1}" destId="{F94F037A-FEE3-4BA9-BD6C-26744AA537AF}" srcOrd="0" destOrd="1" presId="urn:microsoft.com/office/officeart/2005/8/layout/process3"/>
    <dgm:cxn modelId="{A53F1CF7-3C5C-4C74-A67C-CD3F3DE26747}" type="presParOf" srcId="{08B0AB65-B59D-4F0F-BDF8-EFA236F5044D}" destId="{408DEA56-353E-4524-8BCA-1E29782952A6}" srcOrd="0" destOrd="0" presId="urn:microsoft.com/office/officeart/2005/8/layout/process3"/>
    <dgm:cxn modelId="{884AF3B9-3222-4D0A-B461-2331CBB8C2FF}" type="presParOf" srcId="{408DEA56-353E-4524-8BCA-1E29782952A6}" destId="{C5EC26BA-8C51-4A67-8259-AEF5EF93B60B}" srcOrd="0" destOrd="0" presId="urn:microsoft.com/office/officeart/2005/8/layout/process3"/>
    <dgm:cxn modelId="{05016785-E1F3-4111-9819-478E9E4253CD}" type="presParOf" srcId="{408DEA56-353E-4524-8BCA-1E29782952A6}" destId="{5E664520-2887-4778-918E-D9251FD94785}" srcOrd="1" destOrd="0" presId="urn:microsoft.com/office/officeart/2005/8/layout/process3"/>
    <dgm:cxn modelId="{E496C964-B45C-4522-A9AE-74A5331784A1}" type="presParOf" srcId="{408DEA56-353E-4524-8BCA-1E29782952A6}" destId="{6FA0F22E-A4C0-43D6-B54C-058499CCD126}" srcOrd="2" destOrd="0" presId="urn:microsoft.com/office/officeart/2005/8/layout/process3"/>
    <dgm:cxn modelId="{E00B026D-9C8C-4D49-8A69-0CCC55386DBF}" type="presParOf" srcId="{08B0AB65-B59D-4F0F-BDF8-EFA236F5044D}" destId="{3FE1CBB3-37E3-4B42-B418-ECA51A8C2170}" srcOrd="1" destOrd="0" presId="urn:microsoft.com/office/officeart/2005/8/layout/process3"/>
    <dgm:cxn modelId="{7594C0E1-CBDC-47FF-A9AE-9AC61568B1E3}" type="presParOf" srcId="{3FE1CBB3-37E3-4B42-B418-ECA51A8C2170}" destId="{B81590FB-4272-444F-A23C-14239D27F501}" srcOrd="0" destOrd="0" presId="urn:microsoft.com/office/officeart/2005/8/layout/process3"/>
    <dgm:cxn modelId="{A168587A-46D0-4926-9C44-79065B33C5B7}" type="presParOf" srcId="{08B0AB65-B59D-4F0F-BDF8-EFA236F5044D}" destId="{74C34D5F-0B69-47BA-BA33-CC507664122C}" srcOrd="2" destOrd="0" presId="urn:microsoft.com/office/officeart/2005/8/layout/process3"/>
    <dgm:cxn modelId="{AE25AEF6-5404-4880-BF71-2E5A3AB0A003}" type="presParOf" srcId="{74C34D5F-0B69-47BA-BA33-CC507664122C}" destId="{D49E7EF3-2B79-415A-8247-C89FB8633C68}" srcOrd="0" destOrd="0" presId="urn:microsoft.com/office/officeart/2005/8/layout/process3"/>
    <dgm:cxn modelId="{7236EF91-C57A-4E11-88D1-5736E94D4D3C}" type="presParOf" srcId="{74C34D5F-0B69-47BA-BA33-CC507664122C}" destId="{8C46912D-43BC-4442-BE31-2B7518F11CED}" srcOrd="1" destOrd="0" presId="urn:microsoft.com/office/officeart/2005/8/layout/process3"/>
    <dgm:cxn modelId="{C40C09B3-F681-4921-8B3D-570FAE2F411A}" type="presParOf" srcId="{74C34D5F-0B69-47BA-BA33-CC507664122C}" destId="{D8C32CD7-2733-43C8-9E5F-6FDE0D6FB5D8}" srcOrd="2" destOrd="0" presId="urn:microsoft.com/office/officeart/2005/8/layout/process3"/>
    <dgm:cxn modelId="{622842E1-1EDF-4CAA-87EB-7465B1CA6670}" type="presParOf" srcId="{08B0AB65-B59D-4F0F-BDF8-EFA236F5044D}" destId="{09E9089D-2C2E-407E-96FE-6494DE499866}" srcOrd="3" destOrd="0" presId="urn:microsoft.com/office/officeart/2005/8/layout/process3"/>
    <dgm:cxn modelId="{072CC075-C1A2-4E2E-909C-F9CBF891ADE6}" type="presParOf" srcId="{09E9089D-2C2E-407E-96FE-6494DE499866}" destId="{19DE5487-4590-4FF2-8AD5-4565D044E5FC}" srcOrd="0" destOrd="0" presId="urn:microsoft.com/office/officeart/2005/8/layout/process3"/>
    <dgm:cxn modelId="{6E4695C7-1CC7-460D-A682-726B02AE178D}" type="presParOf" srcId="{08B0AB65-B59D-4F0F-BDF8-EFA236F5044D}" destId="{75492250-47C5-4E40-AA0A-02D17064AE9E}" srcOrd="4" destOrd="0" presId="urn:microsoft.com/office/officeart/2005/8/layout/process3"/>
    <dgm:cxn modelId="{252091FF-AD3B-42C4-AE4B-09E363FB6963}" type="presParOf" srcId="{75492250-47C5-4E40-AA0A-02D17064AE9E}" destId="{EC6B8A31-CA6A-42C7-B87A-2C86211ECEEA}" srcOrd="0" destOrd="0" presId="urn:microsoft.com/office/officeart/2005/8/layout/process3"/>
    <dgm:cxn modelId="{66FEA2AD-50C4-4B94-9261-674CD3592FA2}" type="presParOf" srcId="{75492250-47C5-4E40-AA0A-02D17064AE9E}" destId="{C2FD2D62-F564-4EC8-A511-72E1BB90ED60}" srcOrd="1" destOrd="0" presId="urn:microsoft.com/office/officeart/2005/8/layout/process3"/>
    <dgm:cxn modelId="{25287AB6-7A55-4877-8FC4-1F03B2126C8E}" type="presParOf" srcId="{75492250-47C5-4E40-AA0A-02D17064AE9E}" destId="{2DD3B909-F9E4-4139-AC4B-ABA24458EC43}" srcOrd="2" destOrd="0" presId="urn:microsoft.com/office/officeart/2005/8/layout/process3"/>
    <dgm:cxn modelId="{0AD6EF91-90EE-4539-8FA2-86677748B3B2}" type="presParOf" srcId="{08B0AB65-B59D-4F0F-BDF8-EFA236F5044D}" destId="{4E335C92-FD3E-4F6B-BB5E-73EB294554ED}" srcOrd="5" destOrd="0" presId="urn:microsoft.com/office/officeart/2005/8/layout/process3"/>
    <dgm:cxn modelId="{85909C0A-5A8D-4179-8B59-EDD8F83B7CB5}" type="presParOf" srcId="{4E335C92-FD3E-4F6B-BB5E-73EB294554ED}" destId="{CD7CD742-12C5-45CC-90D4-06A3D6224F2E}" srcOrd="0" destOrd="0" presId="urn:microsoft.com/office/officeart/2005/8/layout/process3"/>
    <dgm:cxn modelId="{7A15E0A1-C149-4474-9475-48E570C5DFFC}" type="presParOf" srcId="{08B0AB65-B59D-4F0F-BDF8-EFA236F5044D}" destId="{A76CC2CB-C984-4DD4-AFE0-8A76F492036C}" srcOrd="6" destOrd="0" presId="urn:microsoft.com/office/officeart/2005/8/layout/process3"/>
    <dgm:cxn modelId="{F8C0B468-C1AC-4FF2-B3A3-E19C019F878A}" type="presParOf" srcId="{A76CC2CB-C984-4DD4-AFE0-8A76F492036C}" destId="{3198A373-0882-495C-9974-8E638D1DDAB6}" srcOrd="0" destOrd="0" presId="urn:microsoft.com/office/officeart/2005/8/layout/process3"/>
    <dgm:cxn modelId="{307D4623-5A75-4328-80E9-907A91F83E3A}" type="presParOf" srcId="{A76CC2CB-C984-4DD4-AFE0-8A76F492036C}" destId="{E9D9A2E1-932D-4EDD-970B-209EF2B0B25D}" srcOrd="1" destOrd="0" presId="urn:microsoft.com/office/officeart/2005/8/layout/process3"/>
    <dgm:cxn modelId="{DF12988D-699D-4E8D-8E5D-96FC10CD5B00}" type="presParOf" srcId="{A76CC2CB-C984-4DD4-AFE0-8A76F492036C}" destId="{F94F037A-FEE3-4BA9-BD6C-26744AA537A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E5D63-C28A-4F6D-B576-0AC24B36DE53}" type="doc">
      <dgm:prSet loTypeId="urn:microsoft.com/office/officeart/2008/layout/SquareAccentList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hu-HU"/>
        </a:p>
      </dgm:t>
    </dgm:pt>
    <dgm:pt modelId="{A832BF64-4AB0-4CE5-AEAB-FFC78A7B50E0}">
      <dgm:prSet phldrT="[Szöveg]"/>
      <dgm:spPr/>
      <dgm:t>
        <a:bodyPr/>
        <a:lstStyle/>
        <a:p>
          <a:r>
            <a:rPr lang="hu-HU" dirty="0"/>
            <a:t>Előnyök</a:t>
          </a:r>
        </a:p>
      </dgm:t>
    </dgm:pt>
    <dgm:pt modelId="{CE81CCEF-DF84-48F9-8692-606C855DE24A}" type="parTrans" cxnId="{7D051324-B7E0-4978-866B-150303B43259}">
      <dgm:prSet/>
      <dgm:spPr/>
      <dgm:t>
        <a:bodyPr/>
        <a:lstStyle/>
        <a:p>
          <a:endParaRPr lang="hu-HU"/>
        </a:p>
      </dgm:t>
    </dgm:pt>
    <dgm:pt modelId="{5041FB7F-C89B-4102-ABFE-F334BE8695B2}" type="sibTrans" cxnId="{7D051324-B7E0-4978-866B-150303B43259}">
      <dgm:prSet/>
      <dgm:spPr/>
      <dgm:t>
        <a:bodyPr/>
        <a:lstStyle/>
        <a:p>
          <a:endParaRPr lang="hu-HU"/>
        </a:p>
      </dgm:t>
    </dgm:pt>
    <dgm:pt modelId="{A997AFC7-90F7-4170-A8CA-BAF3771E43F5}">
      <dgm:prSet phldrT="[Szöveg]"/>
      <dgm:spPr/>
      <dgm:t>
        <a:bodyPr/>
        <a:lstStyle/>
        <a:p>
          <a:r>
            <a:rPr lang="hu-HU" dirty="0"/>
            <a:t>Felhasználóbarát felület</a:t>
          </a:r>
        </a:p>
      </dgm:t>
    </dgm:pt>
    <dgm:pt modelId="{C251FE7B-0828-416A-9F90-E8579C8627D7}" type="parTrans" cxnId="{746A019C-8687-41D8-A67C-18E1C61881B5}">
      <dgm:prSet/>
      <dgm:spPr/>
      <dgm:t>
        <a:bodyPr/>
        <a:lstStyle/>
        <a:p>
          <a:endParaRPr lang="hu-HU"/>
        </a:p>
      </dgm:t>
    </dgm:pt>
    <dgm:pt modelId="{D7583F5D-90EF-45B9-8F70-57575553684E}" type="sibTrans" cxnId="{746A019C-8687-41D8-A67C-18E1C61881B5}">
      <dgm:prSet/>
      <dgm:spPr/>
      <dgm:t>
        <a:bodyPr/>
        <a:lstStyle/>
        <a:p>
          <a:endParaRPr lang="hu-HU"/>
        </a:p>
      </dgm:t>
    </dgm:pt>
    <dgm:pt modelId="{844909D1-0ACF-414F-A464-95D86CFFC10C}">
      <dgm:prSet phldrT="[Szöveg]"/>
      <dgm:spPr/>
      <dgm:t>
        <a:bodyPr/>
        <a:lstStyle/>
        <a:p>
          <a:r>
            <a:rPr lang="hu-HU" dirty="0"/>
            <a:t>Kevesebb papír alapú dokumentáció</a:t>
          </a:r>
        </a:p>
      </dgm:t>
    </dgm:pt>
    <dgm:pt modelId="{F556AF12-5015-4C72-9DF2-118AEA047BEF}" type="parTrans" cxnId="{0C5482DE-B786-4B2C-BA0D-F15E3D320BBD}">
      <dgm:prSet/>
      <dgm:spPr/>
      <dgm:t>
        <a:bodyPr/>
        <a:lstStyle/>
        <a:p>
          <a:endParaRPr lang="hu-HU"/>
        </a:p>
      </dgm:t>
    </dgm:pt>
    <dgm:pt modelId="{B72CE41E-CB52-453E-A52F-A67B727F1475}" type="sibTrans" cxnId="{0C5482DE-B786-4B2C-BA0D-F15E3D320BBD}">
      <dgm:prSet/>
      <dgm:spPr/>
      <dgm:t>
        <a:bodyPr/>
        <a:lstStyle/>
        <a:p>
          <a:endParaRPr lang="hu-HU"/>
        </a:p>
      </dgm:t>
    </dgm:pt>
    <dgm:pt modelId="{88685024-30AE-4D87-956D-733289FC9757}">
      <dgm:prSet phldrT="[Szöveg]"/>
      <dgm:spPr/>
      <dgm:t>
        <a:bodyPr/>
        <a:lstStyle/>
        <a:p>
          <a:r>
            <a:rPr lang="hu-HU" dirty="0"/>
            <a:t>E-Kréta kapcsolat</a:t>
          </a:r>
        </a:p>
      </dgm:t>
    </dgm:pt>
    <dgm:pt modelId="{46477B92-65D5-4D12-8810-C77B80C14925}" type="parTrans" cxnId="{03EA1BC4-5B02-4CB0-86ED-04F176176045}">
      <dgm:prSet/>
      <dgm:spPr/>
      <dgm:t>
        <a:bodyPr/>
        <a:lstStyle/>
        <a:p>
          <a:endParaRPr lang="hu-HU"/>
        </a:p>
      </dgm:t>
    </dgm:pt>
    <dgm:pt modelId="{1FAB6A34-E122-444C-A78E-5029DC258D03}" type="sibTrans" cxnId="{03EA1BC4-5B02-4CB0-86ED-04F176176045}">
      <dgm:prSet/>
      <dgm:spPr/>
      <dgm:t>
        <a:bodyPr/>
        <a:lstStyle/>
        <a:p>
          <a:endParaRPr lang="hu-HU"/>
        </a:p>
      </dgm:t>
    </dgm:pt>
    <dgm:pt modelId="{3DF33DF5-2CEF-4E0D-BE1D-7085049C6647}">
      <dgm:prSet phldrT="[Szöveg]"/>
      <dgm:spPr/>
      <dgm:t>
        <a:bodyPr/>
        <a:lstStyle/>
        <a:p>
          <a:r>
            <a:rPr lang="hu-HU" dirty="0"/>
            <a:t>Hátrányok</a:t>
          </a:r>
        </a:p>
      </dgm:t>
    </dgm:pt>
    <dgm:pt modelId="{4A8418AC-581F-420D-ACEB-1D0FC47E398A}" type="parTrans" cxnId="{84D0D2AB-31DE-4657-B934-F2B9B4B729F7}">
      <dgm:prSet/>
      <dgm:spPr/>
      <dgm:t>
        <a:bodyPr/>
        <a:lstStyle/>
        <a:p>
          <a:endParaRPr lang="hu-HU"/>
        </a:p>
      </dgm:t>
    </dgm:pt>
    <dgm:pt modelId="{5C9278A5-2FAD-4F17-96F8-775F07F9E8C6}" type="sibTrans" cxnId="{84D0D2AB-31DE-4657-B934-F2B9B4B729F7}">
      <dgm:prSet/>
      <dgm:spPr/>
      <dgm:t>
        <a:bodyPr/>
        <a:lstStyle/>
        <a:p>
          <a:endParaRPr lang="hu-HU"/>
        </a:p>
      </dgm:t>
    </dgm:pt>
    <dgm:pt modelId="{6BDF1DD9-0C73-4A16-B791-411ABE1EF3DD}">
      <dgm:prSet phldrT="[Szöveg]"/>
      <dgm:spPr/>
      <dgm:t>
        <a:bodyPr/>
        <a:lstStyle/>
        <a:p>
          <a:r>
            <a:rPr lang="hu-HU" dirty="0"/>
            <a:t>Új rendszer</a:t>
          </a:r>
        </a:p>
      </dgm:t>
    </dgm:pt>
    <dgm:pt modelId="{ED6A1BCE-F026-4F7F-8B1F-4585481D1D38}" type="parTrans" cxnId="{E3F9596C-6ED2-4899-BD3F-A14B8AD115AA}">
      <dgm:prSet/>
      <dgm:spPr/>
      <dgm:t>
        <a:bodyPr/>
        <a:lstStyle/>
        <a:p>
          <a:endParaRPr lang="hu-HU"/>
        </a:p>
      </dgm:t>
    </dgm:pt>
    <dgm:pt modelId="{9EAE71A2-5D0C-436B-8330-8535ECAD0208}" type="sibTrans" cxnId="{E3F9596C-6ED2-4899-BD3F-A14B8AD115AA}">
      <dgm:prSet/>
      <dgm:spPr/>
      <dgm:t>
        <a:bodyPr/>
        <a:lstStyle/>
        <a:p>
          <a:endParaRPr lang="hu-HU"/>
        </a:p>
      </dgm:t>
    </dgm:pt>
    <dgm:pt modelId="{A778ED26-55E3-46AA-A426-66F7D18DDAAF}">
      <dgm:prSet phldrT="[Szöveg]"/>
      <dgm:spPr/>
      <dgm:t>
        <a:bodyPr/>
        <a:lstStyle/>
        <a:p>
          <a:r>
            <a:rPr lang="hu-HU" dirty="0"/>
            <a:t>Több funkció – több feladat</a:t>
          </a:r>
        </a:p>
      </dgm:t>
    </dgm:pt>
    <dgm:pt modelId="{19A20597-50BA-4DC5-879B-14A1BF518447}" type="parTrans" cxnId="{E671C4AD-AFB0-427D-AB8A-46B4217789BE}">
      <dgm:prSet/>
      <dgm:spPr/>
      <dgm:t>
        <a:bodyPr/>
        <a:lstStyle/>
        <a:p>
          <a:endParaRPr lang="hu-HU"/>
        </a:p>
      </dgm:t>
    </dgm:pt>
    <dgm:pt modelId="{4AAA5436-2983-4077-9BF5-46DC8E194A65}" type="sibTrans" cxnId="{E671C4AD-AFB0-427D-AB8A-46B4217789BE}">
      <dgm:prSet/>
      <dgm:spPr/>
      <dgm:t>
        <a:bodyPr/>
        <a:lstStyle/>
        <a:p>
          <a:endParaRPr lang="hu-HU"/>
        </a:p>
      </dgm:t>
    </dgm:pt>
    <dgm:pt modelId="{3D1FDE07-5331-42D2-9E75-2B69C908CCB2}">
      <dgm:prSet phldrT="[Szöveg]"/>
      <dgm:spPr/>
      <dgm:t>
        <a:bodyPr/>
        <a:lstStyle/>
        <a:p>
          <a:r>
            <a:rPr lang="hu-HU" dirty="0"/>
            <a:t>Kontrollált nevezések</a:t>
          </a:r>
        </a:p>
      </dgm:t>
    </dgm:pt>
    <dgm:pt modelId="{B39035E7-0B5B-45B9-AF01-6FEB75D7ABE3}" type="parTrans" cxnId="{A93760F6-9600-45CC-8E27-62FBFAB92C00}">
      <dgm:prSet/>
      <dgm:spPr/>
      <dgm:t>
        <a:bodyPr/>
        <a:lstStyle/>
        <a:p>
          <a:endParaRPr lang="hu-HU"/>
        </a:p>
      </dgm:t>
    </dgm:pt>
    <dgm:pt modelId="{3D9B4AE7-C230-4F97-B46C-2369FA8FA8EA}" type="sibTrans" cxnId="{A93760F6-9600-45CC-8E27-62FBFAB92C00}">
      <dgm:prSet/>
      <dgm:spPr/>
      <dgm:t>
        <a:bodyPr/>
        <a:lstStyle/>
        <a:p>
          <a:endParaRPr lang="hu-HU"/>
        </a:p>
      </dgm:t>
    </dgm:pt>
    <dgm:pt modelId="{69AE5178-2F0D-4D0E-BE8C-71188640A2EF}">
      <dgm:prSet phldrT="[Szöveg]"/>
      <dgm:spPr/>
      <dgm:t>
        <a:bodyPr/>
        <a:lstStyle/>
        <a:p>
          <a:r>
            <a:rPr lang="hu-HU" dirty="0"/>
            <a:t>Továbbfejlesztési lehetőség</a:t>
          </a:r>
        </a:p>
      </dgm:t>
    </dgm:pt>
    <dgm:pt modelId="{01D420A5-9D63-4DF5-90B3-32305FBA9CC8}" type="parTrans" cxnId="{2603673B-C0C4-44B4-9F0B-F58536987394}">
      <dgm:prSet/>
      <dgm:spPr/>
      <dgm:t>
        <a:bodyPr/>
        <a:lstStyle/>
        <a:p>
          <a:endParaRPr lang="hu-HU"/>
        </a:p>
      </dgm:t>
    </dgm:pt>
    <dgm:pt modelId="{1BF8E4CC-DEF9-457F-8BA0-576657CD26E3}" type="sibTrans" cxnId="{2603673B-C0C4-44B4-9F0B-F58536987394}">
      <dgm:prSet/>
      <dgm:spPr/>
      <dgm:t>
        <a:bodyPr/>
        <a:lstStyle/>
        <a:p>
          <a:endParaRPr lang="hu-HU"/>
        </a:p>
      </dgm:t>
    </dgm:pt>
    <dgm:pt modelId="{D16A9A19-C293-46A6-BC17-2E368F6767E9}" type="pres">
      <dgm:prSet presAssocID="{687E5D63-C28A-4F6D-B576-0AC24B36DE53}" presName="layout" presStyleCnt="0">
        <dgm:presLayoutVars>
          <dgm:chMax/>
          <dgm:chPref/>
          <dgm:dir/>
          <dgm:resizeHandles/>
        </dgm:presLayoutVars>
      </dgm:prSet>
      <dgm:spPr/>
    </dgm:pt>
    <dgm:pt modelId="{677F5C76-DD1D-4C8C-9BF6-1970FAA59554}" type="pres">
      <dgm:prSet presAssocID="{A832BF64-4AB0-4CE5-AEAB-FFC78A7B50E0}" presName="root" presStyleCnt="0">
        <dgm:presLayoutVars>
          <dgm:chMax/>
          <dgm:chPref/>
        </dgm:presLayoutVars>
      </dgm:prSet>
      <dgm:spPr/>
    </dgm:pt>
    <dgm:pt modelId="{C2A41053-F36D-41AB-8532-5FA8B2F73731}" type="pres">
      <dgm:prSet presAssocID="{A832BF64-4AB0-4CE5-AEAB-FFC78A7B50E0}" presName="rootComposite" presStyleCnt="0">
        <dgm:presLayoutVars/>
      </dgm:prSet>
      <dgm:spPr/>
    </dgm:pt>
    <dgm:pt modelId="{9B4AFE4E-2630-4BD8-9CC7-B47A65F6B7B1}" type="pres">
      <dgm:prSet presAssocID="{A832BF64-4AB0-4CE5-AEAB-FFC78A7B50E0}" presName="ParentAccent" presStyleLbl="alignNode1" presStyleIdx="0" presStyleCnt="2"/>
      <dgm:spPr/>
    </dgm:pt>
    <dgm:pt modelId="{18D88C2C-CC9B-471C-B318-818A3E35EFB6}" type="pres">
      <dgm:prSet presAssocID="{A832BF64-4AB0-4CE5-AEAB-FFC78A7B50E0}" presName="ParentSmallAccent" presStyleLbl="fgAcc1" presStyleIdx="0" presStyleCnt="2"/>
      <dgm:spPr/>
    </dgm:pt>
    <dgm:pt modelId="{C997AB69-3DF6-4588-9AAB-2CEB53A0AC58}" type="pres">
      <dgm:prSet presAssocID="{A832BF64-4AB0-4CE5-AEAB-FFC78A7B50E0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83017A80-5C2D-4E6B-BD60-F1AF5D9AEA3B}" type="pres">
      <dgm:prSet presAssocID="{A832BF64-4AB0-4CE5-AEAB-FFC78A7B50E0}" presName="childShape" presStyleCnt="0">
        <dgm:presLayoutVars>
          <dgm:chMax val="0"/>
          <dgm:chPref val="0"/>
        </dgm:presLayoutVars>
      </dgm:prSet>
      <dgm:spPr/>
    </dgm:pt>
    <dgm:pt modelId="{E514860E-A1BA-4752-BE34-3CCF713EA56E}" type="pres">
      <dgm:prSet presAssocID="{A997AFC7-90F7-4170-A8CA-BAF3771E43F5}" presName="childComposite" presStyleCnt="0">
        <dgm:presLayoutVars>
          <dgm:chMax val="0"/>
          <dgm:chPref val="0"/>
        </dgm:presLayoutVars>
      </dgm:prSet>
      <dgm:spPr/>
    </dgm:pt>
    <dgm:pt modelId="{269F74FF-2264-496B-ACE4-38F42A34339D}" type="pres">
      <dgm:prSet presAssocID="{A997AFC7-90F7-4170-A8CA-BAF3771E43F5}" presName="ChildAccent" presStyleLbl="solidFgAcc1" presStyleIdx="0" presStyleCnt="7"/>
      <dgm:spPr/>
    </dgm:pt>
    <dgm:pt modelId="{B5B7D637-6B53-497D-B7BB-37B3469CD3F5}" type="pres">
      <dgm:prSet presAssocID="{A997AFC7-90F7-4170-A8CA-BAF3771E43F5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5400E1E9-FF82-47B6-A34F-3627A0A31C26}" type="pres">
      <dgm:prSet presAssocID="{844909D1-0ACF-414F-A464-95D86CFFC10C}" presName="childComposite" presStyleCnt="0">
        <dgm:presLayoutVars>
          <dgm:chMax val="0"/>
          <dgm:chPref val="0"/>
        </dgm:presLayoutVars>
      </dgm:prSet>
      <dgm:spPr/>
    </dgm:pt>
    <dgm:pt modelId="{60A35D4F-B68B-4202-8E22-F44BCEA0CD40}" type="pres">
      <dgm:prSet presAssocID="{844909D1-0ACF-414F-A464-95D86CFFC10C}" presName="ChildAccent" presStyleLbl="solidFgAcc1" presStyleIdx="1" presStyleCnt="7"/>
      <dgm:spPr/>
    </dgm:pt>
    <dgm:pt modelId="{45CA69C9-76D0-4C7F-96C3-B32856233D61}" type="pres">
      <dgm:prSet presAssocID="{844909D1-0ACF-414F-A464-95D86CFFC10C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431CB28D-610A-4DF5-94F0-BE9980E73E95}" type="pres">
      <dgm:prSet presAssocID="{3D1FDE07-5331-42D2-9E75-2B69C908CCB2}" presName="childComposite" presStyleCnt="0">
        <dgm:presLayoutVars>
          <dgm:chMax val="0"/>
          <dgm:chPref val="0"/>
        </dgm:presLayoutVars>
      </dgm:prSet>
      <dgm:spPr/>
    </dgm:pt>
    <dgm:pt modelId="{F49C1BF5-58B5-4FD2-8FCA-BAA9273F6176}" type="pres">
      <dgm:prSet presAssocID="{3D1FDE07-5331-42D2-9E75-2B69C908CCB2}" presName="ChildAccent" presStyleLbl="solidFgAcc1" presStyleIdx="2" presStyleCnt="7"/>
      <dgm:spPr/>
    </dgm:pt>
    <dgm:pt modelId="{7B03360B-5028-440F-8304-562E093DA12D}" type="pres">
      <dgm:prSet presAssocID="{3D1FDE07-5331-42D2-9E75-2B69C908CCB2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A9A83E6F-915B-40DD-A111-23CF32132D1F}" type="pres">
      <dgm:prSet presAssocID="{88685024-30AE-4D87-956D-733289FC9757}" presName="childComposite" presStyleCnt="0">
        <dgm:presLayoutVars>
          <dgm:chMax val="0"/>
          <dgm:chPref val="0"/>
        </dgm:presLayoutVars>
      </dgm:prSet>
      <dgm:spPr/>
    </dgm:pt>
    <dgm:pt modelId="{E35F212E-367B-4B7E-87DF-E9111D7FC900}" type="pres">
      <dgm:prSet presAssocID="{88685024-30AE-4D87-956D-733289FC9757}" presName="ChildAccent" presStyleLbl="solidFgAcc1" presStyleIdx="3" presStyleCnt="7"/>
      <dgm:spPr/>
    </dgm:pt>
    <dgm:pt modelId="{6D47C85D-95E0-42BE-B3B1-C14B2491324E}" type="pres">
      <dgm:prSet presAssocID="{88685024-30AE-4D87-956D-733289FC9757}" presName="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427CB0CD-06CB-4936-877F-C9B6B3573057}" type="pres">
      <dgm:prSet presAssocID="{69AE5178-2F0D-4D0E-BE8C-71188640A2EF}" presName="childComposite" presStyleCnt="0">
        <dgm:presLayoutVars>
          <dgm:chMax val="0"/>
          <dgm:chPref val="0"/>
        </dgm:presLayoutVars>
      </dgm:prSet>
      <dgm:spPr/>
    </dgm:pt>
    <dgm:pt modelId="{3FD0DDAD-0859-40B5-AD36-B25AF02FCA8C}" type="pres">
      <dgm:prSet presAssocID="{69AE5178-2F0D-4D0E-BE8C-71188640A2EF}" presName="ChildAccent" presStyleLbl="solidFgAcc1" presStyleIdx="4" presStyleCnt="7"/>
      <dgm:spPr/>
    </dgm:pt>
    <dgm:pt modelId="{EDD4FF16-2762-4B74-88C6-01108BA6A0FC}" type="pres">
      <dgm:prSet presAssocID="{69AE5178-2F0D-4D0E-BE8C-71188640A2EF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FFFE6BB3-97FC-48FA-A864-519B694B24EE}" type="pres">
      <dgm:prSet presAssocID="{3DF33DF5-2CEF-4E0D-BE1D-7085049C6647}" presName="root" presStyleCnt="0">
        <dgm:presLayoutVars>
          <dgm:chMax/>
          <dgm:chPref/>
        </dgm:presLayoutVars>
      </dgm:prSet>
      <dgm:spPr/>
    </dgm:pt>
    <dgm:pt modelId="{A859F685-0D4A-474E-8E2F-51B5E0C631DE}" type="pres">
      <dgm:prSet presAssocID="{3DF33DF5-2CEF-4E0D-BE1D-7085049C6647}" presName="rootComposite" presStyleCnt="0">
        <dgm:presLayoutVars/>
      </dgm:prSet>
      <dgm:spPr/>
    </dgm:pt>
    <dgm:pt modelId="{6792BF2B-9875-45F8-9969-AA722B07D5DD}" type="pres">
      <dgm:prSet presAssocID="{3DF33DF5-2CEF-4E0D-BE1D-7085049C6647}" presName="ParentAccent" presStyleLbl="alignNode1" presStyleIdx="1" presStyleCnt="2"/>
      <dgm:spPr/>
    </dgm:pt>
    <dgm:pt modelId="{A2353600-0BE3-44F3-99E9-9E1EB3BD745A}" type="pres">
      <dgm:prSet presAssocID="{3DF33DF5-2CEF-4E0D-BE1D-7085049C6647}" presName="ParentSmallAccent" presStyleLbl="fgAcc1" presStyleIdx="1" presStyleCnt="2"/>
      <dgm:spPr/>
    </dgm:pt>
    <dgm:pt modelId="{B8AC4880-C7FF-4455-AAFF-314EB4E89441}" type="pres">
      <dgm:prSet presAssocID="{3DF33DF5-2CEF-4E0D-BE1D-7085049C6647}" presName="Parent" presStyleLbl="revTx" presStyleIdx="6" presStyleCnt="9">
        <dgm:presLayoutVars>
          <dgm:chMax/>
          <dgm:chPref val="4"/>
          <dgm:bulletEnabled val="1"/>
        </dgm:presLayoutVars>
      </dgm:prSet>
      <dgm:spPr/>
    </dgm:pt>
    <dgm:pt modelId="{4EA36947-4362-475D-BD64-C20DE9B20379}" type="pres">
      <dgm:prSet presAssocID="{3DF33DF5-2CEF-4E0D-BE1D-7085049C6647}" presName="childShape" presStyleCnt="0">
        <dgm:presLayoutVars>
          <dgm:chMax val="0"/>
          <dgm:chPref val="0"/>
        </dgm:presLayoutVars>
      </dgm:prSet>
      <dgm:spPr/>
    </dgm:pt>
    <dgm:pt modelId="{96C0F9B9-AB6F-4F29-9C8F-6DC4601A597E}" type="pres">
      <dgm:prSet presAssocID="{6BDF1DD9-0C73-4A16-B791-411ABE1EF3DD}" presName="childComposite" presStyleCnt="0">
        <dgm:presLayoutVars>
          <dgm:chMax val="0"/>
          <dgm:chPref val="0"/>
        </dgm:presLayoutVars>
      </dgm:prSet>
      <dgm:spPr/>
    </dgm:pt>
    <dgm:pt modelId="{FF5F5CDF-7CD5-4E5D-952F-CD180FCC98F6}" type="pres">
      <dgm:prSet presAssocID="{6BDF1DD9-0C73-4A16-B791-411ABE1EF3DD}" presName="ChildAccent" presStyleLbl="solidFgAcc1" presStyleIdx="5" presStyleCnt="7"/>
      <dgm:spPr/>
    </dgm:pt>
    <dgm:pt modelId="{FA5CC6B2-B21C-45AE-973E-8A99D281C387}" type="pres">
      <dgm:prSet presAssocID="{6BDF1DD9-0C73-4A16-B791-411ABE1EF3DD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1080137A-B3D9-4EBC-9F8E-5AC88B524C54}" type="pres">
      <dgm:prSet presAssocID="{A778ED26-55E3-46AA-A426-66F7D18DDAAF}" presName="childComposite" presStyleCnt="0">
        <dgm:presLayoutVars>
          <dgm:chMax val="0"/>
          <dgm:chPref val="0"/>
        </dgm:presLayoutVars>
      </dgm:prSet>
      <dgm:spPr/>
    </dgm:pt>
    <dgm:pt modelId="{EC4C0F43-231B-4EB5-AB42-67AC31528B44}" type="pres">
      <dgm:prSet presAssocID="{A778ED26-55E3-46AA-A426-66F7D18DDAAF}" presName="ChildAccent" presStyleLbl="solidFgAcc1" presStyleIdx="6" presStyleCnt="7"/>
      <dgm:spPr/>
    </dgm:pt>
    <dgm:pt modelId="{25E1B7DF-A8C8-4723-B26B-0526D7EE4F1F}" type="pres">
      <dgm:prSet presAssocID="{A778ED26-55E3-46AA-A426-66F7D18DDAAF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B8383F17-22C4-4A11-B9FC-95E36657BE8E}" type="presOf" srcId="{6BDF1DD9-0C73-4A16-B791-411ABE1EF3DD}" destId="{FA5CC6B2-B21C-45AE-973E-8A99D281C387}" srcOrd="0" destOrd="0" presId="urn:microsoft.com/office/officeart/2008/layout/SquareAccentList"/>
    <dgm:cxn modelId="{8B8F2A1B-9C68-42B8-B08B-8BB75F48A4DA}" type="presOf" srcId="{69AE5178-2F0D-4D0E-BE8C-71188640A2EF}" destId="{EDD4FF16-2762-4B74-88C6-01108BA6A0FC}" srcOrd="0" destOrd="0" presId="urn:microsoft.com/office/officeart/2008/layout/SquareAccentList"/>
    <dgm:cxn modelId="{FB29FE1C-3830-47F5-93F3-E7EAA1871D05}" type="presOf" srcId="{A832BF64-4AB0-4CE5-AEAB-FFC78A7B50E0}" destId="{C997AB69-3DF6-4588-9AAB-2CEB53A0AC58}" srcOrd="0" destOrd="0" presId="urn:microsoft.com/office/officeart/2008/layout/SquareAccentList"/>
    <dgm:cxn modelId="{7D051324-B7E0-4978-866B-150303B43259}" srcId="{687E5D63-C28A-4F6D-B576-0AC24B36DE53}" destId="{A832BF64-4AB0-4CE5-AEAB-FFC78A7B50E0}" srcOrd="0" destOrd="0" parTransId="{CE81CCEF-DF84-48F9-8692-606C855DE24A}" sibTransId="{5041FB7F-C89B-4102-ABFE-F334BE8695B2}"/>
    <dgm:cxn modelId="{2603673B-C0C4-44B4-9F0B-F58536987394}" srcId="{A832BF64-4AB0-4CE5-AEAB-FFC78A7B50E0}" destId="{69AE5178-2F0D-4D0E-BE8C-71188640A2EF}" srcOrd="4" destOrd="0" parTransId="{01D420A5-9D63-4DF5-90B3-32305FBA9CC8}" sibTransId="{1BF8E4CC-DEF9-457F-8BA0-576657CD26E3}"/>
    <dgm:cxn modelId="{E3F9596C-6ED2-4899-BD3F-A14B8AD115AA}" srcId="{3DF33DF5-2CEF-4E0D-BE1D-7085049C6647}" destId="{6BDF1DD9-0C73-4A16-B791-411ABE1EF3DD}" srcOrd="0" destOrd="0" parTransId="{ED6A1BCE-F026-4F7F-8B1F-4585481D1D38}" sibTransId="{9EAE71A2-5D0C-436B-8330-8535ECAD0208}"/>
    <dgm:cxn modelId="{91DE126D-0F9E-4F61-9B39-B3052F298DD4}" type="presOf" srcId="{A997AFC7-90F7-4170-A8CA-BAF3771E43F5}" destId="{B5B7D637-6B53-497D-B7BB-37B3469CD3F5}" srcOrd="0" destOrd="0" presId="urn:microsoft.com/office/officeart/2008/layout/SquareAccentList"/>
    <dgm:cxn modelId="{A26E8C73-EE8F-4520-980A-E8CDFF3065BE}" type="presOf" srcId="{A778ED26-55E3-46AA-A426-66F7D18DDAAF}" destId="{25E1B7DF-A8C8-4723-B26B-0526D7EE4F1F}" srcOrd="0" destOrd="0" presId="urn:microsoft.com/office/officeart/2008/layout/SquareAccentList"/>
    <dgm:cxn modelId="{746A019C-8687-41D8-A67C-18E1C61881B5}" srcId="{A832BF64-4AB0-4CE5-AEAB-FFC78A7B50E0}" destId="{A997AFC7-90F7-4170-A8CA-BAF3771E43F5}" srcOrd="0" destOrd="0" parTransId="{C251FE7B-0828-416A-9F90-E8579C8627D7}" sibTransId="{D7583F5D-90EF-45B9-8F70-57575553684E}"/>
    <dgm:cxn modelId="{84D0D2AB-31DE-4657-B934-F2B9B4B729F7}" srcId="{687E5D63-C28A-4F6D-B576-0AC24B36DE53}" destId="{3DF33DF5-2CEF-4E0D-BE1D-7085049C6647}" srcOrd="1" destOrd="0" parTransId="{4A8418AC-581F-420D-ACEB-1D0FC47E398A}" sibTransId="{5C9278A5-2FAD-4F17-96F8-775F07F9E8C6}"/>
    <dgm:cxn modelId="{E671C4AD-AFB0-427D-AB8A-46B4217789BE}" srcId="{3DF33DF5-2CEF-4E0D-BE1D-7085049C6647}" destId="{A778ED26-55E3-46AA-A426-66F7D18DDAAF}" srcOrd="1" destOrd="0" parTransId="{19A20597-50BA-4DC5-879B-14A1BF518447}" sibTransId="{4AAA5436-2983-4077-9BF5-46DC8E194A65}"/>
    <dgm:cxn modelId="{03EA1BC4-5B02-4CB0-86ED-04F176176045}" srcId="{A832BF64-4AB0-4CE5-AEAB-FFC78A7B50E0}" destId="{88685024-30AE-4D87-956D-733289FC9757}" srcOrd="3" destOrd="0" parTransId="{46477B92-65D5-4D12-8810-C77B80C14925}" sibTransId="{1FAB6A34-E122-444C-A78E-5029DC258D03}"/>
    <dgm:cxn modelId="{3B2E58C9-646F-4F20-92EE-8B212ABB783B}" type="presOf" srcId="{3D1FDE07-5331-42D2-9E75-2B69C908CCB2}" destId="{7B03360B-5028-440F-8304-562E093DA12D}" srcOrd="0" destOrd="0" presId="urn:microsoft.com/office/officeart/2008/layout/SquareAccentList"/>
    <dgm:cxn modelId="{B3320ED5-C713-49DB-8595-CD86611548D3}" type="presOf" srcId="{844909D1-0ACF-414F-A464-95D86CFFC10C}" destId="{45CA69C9-76D0-4C7F-96C3-B32856233D61}" srcOrd="0" destOrd="0" presId="urn:microsoft.com/office/officeart/2008/layout/SquareAccentList"/>
    <dgm:cxn modelId="{4DBF66DE-FA0F-4231-975E-BBB8B1102B5C}" type="presOf" srcId="{687E5D63-C28A-4F6D-B576-0AC24B36DE53}" destId="{D16A9A19-C293-46A6-BC17-2E368F6767E9}" srcOrd="0" destOrd="0" presId="urn:microsoft.com/office/officeart/2008/layout/SquareAccentList"/>
    <dgm:cxn modelId="{0C5482DE-B786-4B2C-BA0D-F15E3D320BBD}" srcId="{A832BF64-4AB0-4CE5-AEAB-FFC78A7B50E0}" destId="{844909D1-0ACF-414F-A464-95D86CFFC10C}" srcOrd="1" destOrd="0" parTransId="{F556AF12-5015-4C72-9DF2-118AEA047BEF}" sibTransId="{B72CE41E-CB52-453E-A52F-A67B727F1475}"/>
    <dgm:cxn modelId="{F72FEFE5-B414-450C-B2EA-1F5017357334}" type="presOf" srcId="{3DF33DF5-2CEF-4E0D-BE1D-7085049C6647}" destId="{B8AC4880-C7FF-4455-AAFF-314EB4E89441}" srcOrd="0" destOrd="0" presId="urn:microsoft.com/office/officeart/2008/layout/SquareAccentList"/>
    <dgm:cxn modelId="{A93760F6-9600-45CC-8E27-62FBFAB92C00}" srcId="{A832BF64-4AB0-4CE5-AEAB-FFC78A7B50E0}" destId="{3D1FDE07-5331-42D2-9E75-2B69C908CCB2}" srcOrd="2" destOrd="0" parTransId="{B39035E7-0B5B-45B9-AF01-6FEB75D7ABE3}" sibTransId="{3D9B4AE7-C230-4F97-B46C-2369FA8FA8EA}"/>
    <dgm:cxn modelId="{EFCDDEFA-B3BA-45C9-BB90-64E567811C26}" type="presOf" srcId="{88685024-30AE-4D87-956D-733289FC9757}" destId="{6D47C85D-95E0-42BE-B3B1-C14B2491324E}" srcOrd="0" destOrd="0" presId="urn:microsoft.com/office/officeart/2008/layout/SquareAccentList"/>
    <dgm:cxn modelId="{DE9C9F28-3E78-4577-ABB3-1984DAEAF0EC}" type="presParOf" srcId="{D16A9A19-C293-46A6-BC17-2E368F6767E9}" destId="{677F5C76-DD1D-4C8C-9BF6-1970FAA59554}" srcOrd="0" destOrd="0" presId="urn:microsoft.com/office/officeart/2008/layout/SquareAccentList"/>
    <dgm:cxn modelId="{64187A33-09C8-4665-A9B9-580DC5D031AC}" type="presParOf" srcId="{677F5C76-DD1D-4C8C-9BF6-1970FAA59554}" destId="{C2A41053-F36D-41AB-8532-5FA8B2F73731}" srcOrd="0" destOrd="0" presId="urn:microsoft.com/office/officeart/2008/layout/SquareAccentList"/>
    <dgm:cxn modelId="{E660D2EC-8E37-4E0D-B6B2-6E4BF5372C3C}" type="presParOf" srcId="{C2A41053-F36D-41AB-8532-5FA8B2F73731}" destId="{9B4AFE4E-2630-4BD8-9CC7-B47A65F6B7B1}" srcOrd="0" destOrd="0" presId="urn:microsoft.com/office/officeart/2008/layout/SquareAccentList"/>
    <dgm:cxn modelId="{F4625017-C95B-4790-B12F-AE92722F9766}" type="presParOf" srcId="{C2A41053-F36D-41AB-8532-5FA8B2F73731}" destId="{18D88C2C-CC9B-471C-B318-818A3E35EFB6}" srcOrd="1" destOrd="0" presId="urn:microsoft.com/office/officeart/2008/layout/SquareAccentList"/>
    <dgm:cxn modelId="{AA4E669A-FD18-4AD2-846E-C7662F39A966}" type="presParOf" srcId="{C2A41053-F36D-41AB-8532-5FA8B2F73731}" destId="{C997AB69-3DF6-4588-9AAB-2CEB53A0AC58}" srcOrd="2" destOrd="0" presId="urn:microsoft.com/office/officeart/2008/layout/SquareAccentList"/>
    <dgm:cxn modelId="{51D4B799-FAAD-41B0-8846-D0AFD1C0055E}" type="presParOf" srcId="{677F5C76-DD1D-4C8C-9BF6-1970FAA59554}" destId="{83017A80-5C2D-4E6B-BD60-F1AF5D9AEA3B}" srcOrd="1" destOrd="0" presId="urn:microsoft.com/office/officeart/2008/layout/SquareAccentList"/>
    <dgm:cxn modelId="{DBDA9800-6A08-460D-8C76-2EBCCB60B87C}" type="presParOf" srcId="{83017A80-5C2D-4E6B-BD60-F1AF5D9AEA3B}" destId="{E514860E-A1BA-4752-BE34-3CCF713EA56E}" srcOrd="0" destOrd="0" presId="urn:microsoft.com/office/officeart/2008/layout/SquareAccentList"/>
    <dgm:cxn modelId="{BD5DB4F7-581B-4A41-99E1-4C0108600D8E}" type="presParOf" srcId="{E514860E-A1BA-4752-BE34-3CCF713EA56E}" destId="{269F74FF-2264-496B-ACE4-38F42A34339D}" srcOrd="0" destOrd="0" presId="urn:microsoft.com/office/officeart/2008/layout/SquareAccentList"/>
    <dgm:cxn modelId="{8678D722-5A43-49F9-9BBA-F89837354FBE}" type="presParOf" srcId="{E514860E-A1BA-4752-BE34-3CCF713EA56E}" destId="{B5B7D637-6B53-497D-B7BB-37B3469CD3F5}" srcOrd="1" destOrd="0" presId="urn:microsoft.com/office/officeart/2008/layout/SquareAccentList"/>
    <dgm:cxn modelId="{B6D77BA7-6106-48CA-8E5C-E1F57D2B3661}" type="presParOf" srcId="{83017A80-5C2D-4E6B-BD60-F1AF5D9AEA3B}" destId="{5400E1E9-FF82-47B6-A34F-3627A0A31C26}" srcOrd="1" destOrd="0" presId="urn:microsoft.com/office/officeart/2008/layout/SquareAccentList"/>
    <dgm:cxn modelId="{6B76C5CB-C290-4BE3-8CB3-674B006479E1}" type="presParOf" srcId="{5400E1E9-FF82-47B6-A34F-3627A0A31C26}" destId="{60A35D4F-B68B-4202-8E22-F44BCEA0CD40}" srcOrd="0" destOrd="0" presId="urn:microsoft.com/office/officeart/2008/layout/SquareAccentList"/>
    <dgm:cxn modelId="{BEE56623-FA32-4480-85AA-3CFB4EA0352E}" type="presParOf" srcId="{5400E1E9-FF82-47B6-A34F-3627A0A31C26}" destId="{45CA69C9-76D0-4C7F-96C3-B32856233D61}" srcOrd="1" destOrd="0" presId="urn:microsoft.com/office/officeart/2008/layout/SquareAccentList"/>
    <dgm:cxn modelId="{20446573-0EAC-4648-B977-FCC203D88E02}" type="presParOf" srcId="{83017A80-5C2D-4E6B-BD60-F1AF5D9AEA3B}" destId="{431CB28D-610A-4DF5-94F0-BE9980E73E95}" srcOrd="2" destOrd="0" presId="urn:microsoft.com/office/officeart/2008/layout/SquareAccentList"/>
    <dgm:cxn modelId="{E40A4636-01B1-4125-B278-029C2386E035}" type="presParOf" srcId="{431CB28D-610A-4DF5-94F0-BE9980E73E95}" destId="{F49C1BF5-58B5-4FD2-8FCA-BAA9273F6176}" srcOrd="0" destOrd="0" presId="urn:microsoft.com/office/officeart/2008/layout/SquareAccentList"/>
    <dgm:cxn modelId="{82798D9F-83E4-4C75-B722-050354E8EAD7}" type="presParOf" srcId="{431CB28D-610A-4DF5-94F0-BE9980E73E95}" destId="{7B03360B-5028-440F-8304-562E093DA12D}" srcOrd="1" destOrd="0" presId="urn:microsoft.com/office/officeart/2008/layout/SquareAccentList"/>
    <dgm:cxn modelId="{6D31D671-65AE-4F6C-9A33-BECF14E2C5D9}" type="presParOf" srcId="{83017A80-5C2D-4E6B-BD60-F1AF5D9AEA3B}" destId="{A9A83E6F-915B-40DD-A111-23CF32132D1F}" srcOrd="3" destOrd="0" presId="urn:microsoft.com/office/officeart/2008/layout/SquareAccentList"/>
    <dgm:cxn modelId="{2481CAB6-40A0-43DD-8E7E-A1BD856507C7}" type="presParOf" srcId="{A9A83E6F-915B-40DD-A111-23CF32132D1F}" destId="{E35F212E-367B-4B7E-87DF-E9111D7FC900}" srcOrd="0" destOrd="0" presId="urn:microsoft.com/office/officeart/2008/layout/SquareAccentList"/>
    <dgm:cxn modelId="{BB918EA0-E3A5-4DD2-B78E-B81892C176C5}" type="presParOf" srcId="{A9A83E6F-915B-40DD-A111-23CF32132D1F}" destId="{6D47C85D-95E0-42BE-B3B1-C14B2491324E}" srcOrd="1" destOrd="0" presId="urn:microsoft.com/office/officeart/2008/layout/SquareAccentList"/>
    <dgm:cxn modelId="{8EC46714-21D9-487F-8E60-18840B16B45A}" type="presParOf" srcId="{83017A80-5C2D-4E6B-BD60-F1AF5D9AEA3B}" destId="{427CB0CD-06CB-4936-877F-C9B6B3573057}" srcOrd="4" destOrd="0" presId="urn:microsoft.com/office/officeart/2008/layout/SquareAccentList"/>
    <dgm:cxn modelId="{2B9A5E0D-92DE-436E-9D9E-79DFC4E44619}" type="presParOf" srcId="{427CB0CD-06CB-4936-877F-C9B6B3573057}" destId="{3FD0DDAD-0859-40B5-AD36-B25AF02FCA8C}" srcOrd="0" destOrd="0" presId="urn:microsoft.com/office/officeart/2008/layout/SquareAccentList"/>
    <dgm:cxn modelId="{5A789E55-0AC8-41C1-9543-52D8C7BAA339}" type="presParOf" srcId="{427CB0CD-06CB-4936-877F-C9B6B3573057}" destId="{EDD4FF16-2762-4B74-88C6-01108BA6A0FC}" srcOrd="1" destOrd="0" presId="urn:microsoft.com/office/officeart/2008/layout/SquareAccentList"/>
    <dgm:cxn modelId="{C98C6560-E219-4862-A58C-3627AE9CBD4D}" type="presParOf" srcId="{D16A9A19-C293-46A6-BC17-2E368F6767E9}" destId="{FFFE6BB3-97FC-48FA-A864-519B694B24EE}" srcOrd="1" destOrd="0" presId="urn:microsoft.com/office/officeart/2008/layout/SquareAccentList"/>
    <dgm:cxn modelId="{F5F3DD07-411B-4CD3-8416-06536FD1B013}" type="presParOf" srcId="{FFFE6BB3-97FC-48FA-A864-519B694B24EE}" destId="{A859F685-0D4A-474E-8E2F-51B5E0C631DE}" srcOrd="0" destOrd="0" presId="urn:microsoft.com/office/officeart/2008/layout/SquareAccentList"/>
    <dgm:cxn modelId="{73DDFB19-308D-42D1-864C-D7371B9AC659}" type="presParOf" srcId="{A859F685-0D4A-474E-8E2F-51B5E0C631DE}" destId="{6792BF2B-9875-45F8-9969-AA722B07D5DD}" srcOrd="0" destOrd="0" presId="urn:microsoft.com/office/officeart/2008/layout/SquareAccentList"/>
    <dgm:cxn modelId="{3D2D4986-F8E1-418E-9BBD-DDF7A8BCA94D}" type="presParOf" srcId="{A859F685-0D4A-474E-8E2F-51B5E0C631DE}" destId="{A2353600-0BE3-44F3-99E9-9E1EB3BD745A}" srcOrd="1" destOrd="0" presId="urn:microsoft.com/office/officeart/2008/layout/SquareAccentList"/>
    <dgm:cxn modelId="{40430CA5-CD9F-41E5-AAE8-36ACEC657919}" type="presParOf" srcId="{A859F685-0D4A-474E-8E2F-51B5E0C631DE}" destId="{B8AC4880-C7FF-4455-AAFF-314EB4E89441}" srcOrd="2" destOrd="0" presId="urn:microsoft.com/office/officeart/2008/layout/SquareAccentList"/>
    <dgm:cxn modelId="{992C58FC-D694-4CC7-9086-F7B8AE2A0B2C}" type="presParOf" srcId="{FFFE6BB3-97FC-48FA-A864-519B694B24EE}" destId="{4EA36947-4362-475D-BD64-C20DE9B20379}" srcOrd="1" destOrd="0" presId="urn:microsoft.com/office/officeart/2008/layout/SquareAccentList"/>
    <dgm:cxn modelId="{D4C76D12-1495-4EEE-B0E2-BEA20870D879}" type="presParOf" srcId="{4EA36947-4362-475D-BD64-C20DE9B20379}" destId="{96C0F9B9-AB6F-4F29-9C8F-6DC4601A597E}" srcOrd="0" destOrd="0" presId="urn:microsoft.com/office/officeart/2008/layout/SquareAccentList"/>
    <dgm:cxn modelId="{6BEFBF4D-3726-40BD-93D5-657B543306DC}" type="presParOf" srcId="{96C0F9B9-AB6F-4F29-9C8F-6DC4601A597E}" destId="{FF5F5CDF-7CD5-4E5D-952F-CD180FCC98F6}" srcOrd="0" destOrd="0" presId="urn:microsoft.com/office/officeart/2008/layout/SquareAccentList"/>
    <dgm:cxn modelId="{DFA0676A-6A02-402E-9411-11C082116526}" type="presParOf" srcId="{96C0F9B9-AB6F-4F29-9C8F-6DC4601A597E}" destId="{FA5CC6B2-B21C-45AE-973E-8A99D281C387}" srcOrd="1" destOrd="0" presId="urn:microsoft.com/office/officeart/2008/layout/SquareAccentList"/>
    <dgm:cxn modelId="{7243A111-9724-4A27-80E2-1A3DEC85F204}" type="presParOf" srcId="{4EA36947-4362-475D-BD64-C20DE9B20379}" destId="{1080137A-B3D9-4EBC-9F8E-5AC88B524C54}" srcOrd="1" destOrd="0" presId="urn:microsoft.com/office/officeart/2008/layout/SquareAccentList"/>
    <dgm:cxn modelId="{47E9452A-84DE-4D78-97B7-E1EB85AAE15E}" type="presParOf" srcId="{1080137A-B3D9-4EBC-9F8E-5AC88B524C54}" destId="{EC4C0F43-231B-4EB5-AB42-67AC31528B44}" srcOrd="0" destOrd="0" presId="urn:microsoft.com/office/officeart/2008/layout/SquareAccentList"/>
    <dgm:cxn modelId="{1AB52513-C09E-4DF2-B32E-14E79304E69E}" type="presParOf" srcId="{1080137A-B3D9-4EBC-9F8E-5AC88B524C54}" destId="{25E1B7DF-A8C8-4723-B26B-0526D7EE4F1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1B127-B274-46B9-8B47-B2F204D21A7A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F2310C6A-C19D-4026-A51D-E704E3CA6CD6}">
      <dgm:prSet phldrT="[Szöveg]"/>
      <dgm:spPr/>
      <dgm:t>
        <a:bodyPr/>
        <a:lstStyle/>
        <a:p>
          <a:r>
            <a:rPr lang="hu-HU" dirty="0"/>
            <a:t>Testnevelői kérdések</a:t>
          </a:r>
        </a:p>
      </dgm:t>
    </dgm:pt>
    <dgm:pt modelId="{DD1B9634-47BF-489E-B39E-364533BECD00}" type="parTrans" cxnId="{D16C912A-DB03-44A3-B613-FA0298565592}">
      <dgm:prSet/>
      <dgm:spPr/>
      <dgm:t>
        <a:bodyPr/>
        <a:lstStyle/>
        <a:p>
          <a:endParaRPr lang="hu-HU"/>
        </a:p>
      </dgm:t>
    </dgm:pt>
    <dgm:pt modelId="{C05A75E8-3FB5-4031-9C1E-CA1744E4F6E4}" type="sibTrans" cxnId="{D16C912A-DB03-44A3-B613-FA0298565592}">
      <dgm:prSet/>
      <dgm:spPr/>
      <dgm:t>
        <a:bodyPr/>
        <a:lstStyle/>
        <a:p>
          <a:endParaRPr lang="hu-HU"/>
        </a:p>
      </dgm:t>
    </dgm:pt>
    <dgm:pt modelId="{5D6C71DA-B4E5-4DF0-9B79-6880613C113C}">
      <dgm:prSet phldrT="[Szöveg]"/>
      <dgm:spPr/>
      <dgm:t>
        <a:bodyPr/>
        <a:lstStyle/>
        <a:p>
          <a:r>
            <a:rPr lang="hu-HU" dirty="0"/>
            <a:t>Nevezési nehézségek</a:t>
          </a:r>
        </a:p>
      </dgm:t>
    </dgm:pt>
    <dgm:pt modelId="{385D2549-CE8A-4498-A85C-896F6F4F65EE}" type="parTrans" cxnId="{3E628211-AEAF-40CB-A016-768519903CF0}">
      <dgm:prSet/>
      <dgm:spPr/>
      <dgm:t>
        <a:bodyPr/>
        <a:lstStyle/>
        <a:p>
          <a:endParaRPr lang="hu-HU"/>
        </a:p>
      </dgm:t>
    </dgm:pt>
    <dgm:pt modelId="{3C8A4A01-D411-4A62-8251-91BA513D012D}" type="sibTrans" cxnId="{3E628211-AEAF-40CB-A016-768519903CF0}">
      <dgm:prSet/>
      <dgm:spPr/>
      <dgm:t>
        <a:bodyPr/>
        <a:lstStyle/>
        <a:p>
          <a:endParaRPr lang="hu-HU"/>
        </a:p>
      </dgm:t>
    </dgm:pt>
    <dgm:pt modelId="{49AD1A61-3DB1-4B3F-A6D0-4D475172AB1B}">
      <dgm:prSet phldrT="[Szöveg]"/>
      <dgm:spPr/>
      <dgm:t>
        <a:bodyPr/>
        <a:lstStyle/>
        <a:p>
          <a:r>
            <a:rPr lang="hu-HU" dirty="0" err="1"/>
            <a:t>Helpdesk</a:t>
          </a:r>
          <a:r>
            <a:rPr lang="hu-HU" dirty="0"/>
            <a:t> szolgáltatás</a:t>
          </a:r>
        </a:p>
      </dgm:t>
    </dgm:pt>
    <dgm:pt modelId="{0130ED29-0B28-49E1-8B23-D605E72F1DD8}" type="parTrans" cxnId="{2AA0C107-905B-4B65-925C-0B9FBF861C36}">
      <dgm:prSet/>
      <dgm:spPr/>
      <dgm:t>
        <a:bodyPr/>
        <a:lstStyle/>
        <a:p>
          <a:endParaRPr lang="hu-HU"/>
        </a:p>
      </dgm:t>
    </dgm:pt>
    <dgm:pt modelId="{C66330F3-EF5E-4CE8-8D8D-7442E203630D}" type="sibTrans" cxnId="{2AA0C107-905B-4B65-925C-0B9FBF861C36}">
      <dgm:prSet/>
      <dgm:spPr/>
      <dgm:t>
        <a:bodyPr/>
        <a:lstStyle/>
        <a:p>
          <a:endParaRPr lang="hu-HU"/>
        </a:p>
      </dgm:t>
    </dgm:pt>
    <dgm:pt modelId="{27AEDE9E-2741-4721-B9E0-A5024153B11A}">
      <dgm:prSet phldrT="[Szöveg]"/>
      <dgm:spPr/>
      <dgm:t>
        <a:bodyPr/>
        <a:lstStyle/>
        <a:p>
          <a:r>
            <a:rPr lang="hu-HU" dirty="0"/>
            <a:t>Ingyenesen hívható</a:t>
          </a:r>
        </a:p>
      </dgm:t>
    </dgm:pt>
    <dgm:pt modelId="{699F6B40-6BA5-4093-83C7-90FFDCE850E3}" type="parTrans" cxnId="{E1A7F20B-D5D2-4464-AE75-A783E6B0E2C3}">
      <dgm:prSet/>
      <dgm:spPr/>
      <dgm:t>
        <a:bodyPr/>
        <a:lstStyle/>
        <a:p>
          <a:endParaRPr lang="hu-HU"/>
        </a:p>
      </dgm:t>
    </dgm:pt>
    <dgm:pt modelId="{475BB42A-DAC5-441D-8D88-8613C9331AFC}" type="sibTrans" cxnId="{E1A7F20B-D5D2-4464-AE75-A783E6B0E2C3}">
      <dgm:prSet/>
      <dgm:spPr/>
      <dgm:t>
        <a:bodyPr/>
        <a:lstStyle/>
        <a:p>
          <a:endParaRPr lang="hu-HU"/>
        </a:p>
      </dgm:t>
    </dgm:pt>
    <dgm:pt modelId="{18C545EB-BD83-4D09-A052-268B0F5DE07D}">
      <dgm:prSet phldrT="[Szöveg]"/>
      <dgm:spPr/>
      <dgm:t>
        <a:bodyPr/>
        <a:lstStyle/>
        <a:p>
          <a:r>
            <a:rPr lang="hu-HU" dirty="0"/>
            <a:t>MDSZ OK</a:t>
          </a:r>
        </a:p>
      </dgm:t>
    </dgm:pt>
    <dgm:pt modelId="{7C5277B4-D01E-44E0-A87A-CB4557F98A4E}" type="parTrans" cxnId="{B1EA2FC3-122B-4C53-BB78-18C87B067501}">
      <dgm:prSet/>
      <dgm:spPr/>
      <dgm:t>
        <a:bodyPr/>
        <a:lstStyle/>
        <a:p>
          <a:endParaRPr lang="hu-HU"/>
        </a:p>
      </dgm:t>
    </dgm:pt>
    <dgm:pt modelId="{08BCECAD-A363-4418-92BD-E2932FB6B2A2}" type="sibTrans" cxnId="{B1EA2FC3-122B-4C53-BB78-18C87B067501}">
      <dgm:prSet/>
      <dgm:spPr/>
      <dgm:t>
        <a:bodyPr/>
        <a:lstStyle/>
        <a:p>
          <a:endParaRPr lang="hu-HU"/>
        </a:p>
      </dgm:t>
    </dgm:pt>
    <dgm:pt modelId="{D22A8AD2-9CD1-4789-B22F-BF2E6CF37895}">
      <dgm:prSet phldrT="[Szöveg]"/>
      <dgm:spPr/>
      <dgm:t>
        <a:bodyPr/>
        <a:lstStyle/>
        <a:p>
          <a:r>
            <a:rPr lang="hu-HU" dirty="0"/>
            <a:t>Amennyiben nem tud a </a:t>
          </a:r>
          <a:r>
            <a:rPr lang="hu-HU" dirty="0" err="1"/>
            <a:t>Helpdesk</a:t>
          </a:r>
          <a:r>
            <a:rPr lang="hu-HU" dirty="0"/>
            <a:t> válaszolni, utánajár és visszajelez</a:t>
          </a:r>
        </a:p>
      </dgm:t>
    </dgm:pt>
    <dgm:pt modelId="{82B048C2-5443-4B2A-927F-B1E55916FD0E}" type="parTrans" cxnId="{69C866F0-2C30-4B36-915D-7D2CF074A910}">
      <dgm:prSet/>
      <dgm:spPr/>
      <dgm:t>
        <a:bodyPr/>
        <a:lstStyle/>
        <a:p>
          <a:endParaRPr lang="hu-HU"/>
        </a:p>
      </dgm:t>
    </dgm:pt>
    <dgm:pt modelId="{82490F97-3F34-466E-8BAF-FC4ADDB032FD}" type="sibTrans" cxnId="{69C866F0-2C30-4B36-915D-7D2CF074A910}">
      <dgm:prSet/>
      <dgm:spPr/>
      <dgm:t>
        <a:bodyPr/>
        <a:lstStyle/>
        <a:p>
          <a:endParaRPr lang="hu-HU"/>
        </a:p>
      </dgm:t>
    </dgm:pt>
    <dgm:pt modelId="{12A428F7-3F7F-40EF-A0EC-95C0E9FA61DE}">
      <dgm:prSet phldrT="[Szöveg]"/>
      <dgm:spPr/>
      <dgm:t>
        <a:bodyPr/>
        <a:lstStyle/>
        <a:p>
          <a:r>
            <a:rPr lang="hu-HU" dirty="0"/>
            <a:t>Belépési problémák</a:t>
          </a:r>
        </a:p>
      </dgm:t>
    </dgm:pt>
    <dgm:pt modelId="{01CB9809-16D1-4A91-8EE8-44988905EB91}" type="parTrans" cxnId="{904C9CF8-053B-45A7-92DC-94294467CFF1}">
      <dgm:prSet/>
      <dgm:spPr/>
      <dgm:t>
        <a:bodyPr/>
        <a:lstStyle/>
        <a:p>
          <a:endParaRPr lang="hu-HU"/>
        </a:p>
      </dgm:t>
    </dgm:pt>
    <dgm:pt modelId="{629E2966-B62B-49E2-80B3-0C75B6059FE6}" type="sibTrans" cxnId="{904C9CF8-053B-45A7-92DC-94294467CFF1}">
      <dgm:prSet/>
      <dgm:spPr/>
      <dgm:t>
        <a:bodyPr/>
        <a:lstStyle/>
        <a:p>
          <a:endParaRPr lang="hu-HU"/>
        </a:p>
      </dgm:t>
    </dgm:pt>
    <dgm:pt modelId="{668025F1-1DDC-4BD8-99E1-7CF596AC2F2A}">
      <dgm:prSet phldrT="[Szöveg]"/>
      <dgm:spPr/>
      <dgm:t>
        <a:bodyPr/>
        <a:lstStyle/>
        <a:p>
          <a:r>
            <a:rPr lang="hu-HU" dirty="0" err="1"/>
            <a:t>Kommuniákció</a:t>
          </a:r>
          <a:r>
            <a:rPr lang="hu-HU" dirty="0"/>
            <a:t>: Versenykiírás / szórólap</a:t>
          </a:r>
        </a:p>
      </dgm:t>
    </dgm:pt>
    <dgm:pt modelId="{DEE75725-388E-44EE-821A-E2FAFFA91B7A}" type="parTrans" cxnId="{EFD20313-94A6-4071-A49F-289E3C1A2101}">
      <dgm:prSet/>
      <dgm:spPr/>
      <dgm:t>
        <a:bodyPr/>
        <a:lstStyle/>
        <a:p>
          <a:endParaRPr lang="hu-HU"/>
        </a:p>
      </dgm:t>
    </dgm:pt>
    <dgm:pt modelId="{C6AD6AC9-92EB-4A34-9FA3-F468E9DDA6D5}" type="sibTrans" cxnId="{EFD20313-94A6-4071-A49F-289E3C1A2101}">
      <dgm:prSet/>
      <dgm:spPr/>
      <dgm:t>
        <a:bodyPr/>
        <a:lstStyle/>
        <a:p>
          <a:endParaRPr lang="hu-HU"/>
        </a:p>
      </dgm:t>
    </dgm:pt>
    <dgm:pt modelId="{967BA457-8587-4073-BA0E-0F011E5F18DF}">
      <dgm:prSet phldrT="[Szöveg]"/>
      <dgm:spPr/>
      <dgm:t>
        <a:bodyPr/>
        <a:lstStyle/>
        <a:p>
          <a:r>
            <a:rPr lang="hu-HU" dirty="0"/>
            <a:t>Kezeli a hívásokat</a:t>
          </a:r>
        </a:p>
      </dgm:t>
    </dgm:pt>
    <dgm:pt modelId="{848CECD8-F97E-43DD-B176-38443CD70A81}" type="parTrans" cxnId="{0AEA794F-986C-44CC-A258-BF721C7FA5AC}">
      <dgm:prSet/>
      <dgm:spPr/>
      <dgm:t>
        <a:bodyPr/>
        <a:lstStyle/>
        <a:p>
          <a:endParaRPr lang="hu-HU"/>
        </a:p>
      </dgm:t>
    </dgm:pt>
    <dgm:pt modelId="{85773CE5-B0D0-4390-8F7E-27E9EA0B15CC}" type="sibTrans" cxnId="{0AEA794F-986C-44CC-A258-BF721C7FA5AC}">
      <dgm:prSet/>
      <dgm:spPr/>
      <dgm:t>
        <a:bodyPr/>
        <a:lstStyle/>
        <a:p>
          <a:endParaRPr lang="hu-HU"/>
        </a:p>
      </dgm:t>
    </dgm:pt>
    <dgm:pt modelId="{7EBB5BEC-5B91-4D23-8A89-68B2BED7D9A8}" type="pres">
      <dgm:prSet presAssocID="{2051B127-B274-46B9-8B47-B2F204D21A7A}" presName="linearFlow" presStyleCnt="0">
        <dgm:presLayoutVars>
          <dgm:dir/>
          <dgm:animLvl val="lvl"/>
          <dgm:resizeHandles val="exact"/>
        </dgm:presLayoutVars>
      </dgm:prSet>
      <dgm:spPr/>
    </dgm:pt>
    <dgm:pt modelId="{3E2E6F97-E339-42E5-80E5-9A0EF56F63EB}" type="pres">
      <dgm:prSet presAssocID="{F2310C6A-C19D-4026-A51D-E704E3CA6CD6}" presName="composite" presStyleCnt="0"/>
      <dgm:spPr/>
    </dgm:pt>
    <dgm:pt modelId="{D0863076-1C4F-4748-84BD-32E7298577AC}" type="pres">
      <dgm:prSet presAssocID="{F2310C6A-C19D-4026-A51D-E704E3CA6CD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2346384-0517-4EA2-BC25-317E0F7A8AA5}" type="pres">
      <dgm:prSet presAssocID="{F2310C6A-C19D-4026-A51D-E704E3CA6CD6}" presName="parSh" presStyleLbl="node1" presStyleIdx="0" presStyleCnt="3"/>
      <dgm:spPr/>
    </dgm:pt>
    <dgm:pt modelId="{596AFF92-E655-4BC4-A2AD-1F7FE9D60131}" type="pres">
      <dgm:prSet presAssocID="{F2310C6A-C19D-4026-A51D-E704E3CA6CD6}" presName="desTx" presStyleLbl="fgAcc1" presStyleIdx="0" presStyleCnt="3">
        <dgm:presLayoutVars>
          <dgm:bulletEnabled val="1"/>
        </dgm:presLayoutVars>
      </dgm:prSet>
      <dgm:spPr/>
    </dgm:pt>
    <dgm:pt modelId="{8DE52D86-F80F-4FE4-A51E-157795B70D8E}" type="pres">
      <dgm:prSet presAssocID="{C05A75E8-3FB5-4031-9C1E-CA1744E4F6E4}" presName="sibTrans" presStyleLbl="sibTrans2D1" presStyleIdx="0" presStyleCnt="2"/>
      <dgm:spPr/>
    </dgm:pt>
    <dgm:pt modelId="{D42FB5BD-8E46-4398-AD7E-03D9EA9790E4}" type="pres">
      <dgm:prSet presAssocID="{C05A75E8-3FB5-4031-9C1E-CA1744E4F6E4}" presName="connTx" presStyleLbl="sibTrans2D1" presStyleIdx="0" presStyleCnt="2"/>
      <dgm:spPr/>
    </dgm:pt>
    <dgm:pt modelId="{47102992-A89F-4A41-93EC-0E6D56B08E76}" type="pres">
      <dgm:prSet presAssocID="{49AD1A61-3DB1-4B3F-A6D0-4D475172AB1B}" presName="composite" presStyleCnt="0"/>
      <dgm:spPr/>
    </dgm:pt>
    <dgm:pt modelId="{83F316C7-07DC-433F-992D-DF7502220C0B}" type="pres">
      <dgm:prSet presAssocID="{49AD1A61-3DB1-4B3F-A6D0-4D475172AB1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CA872C9-105D-444C-8EB4-DB53F3FE4503}" type="pres">
      <dgm:prSet presAssocID="{49AD1A61-3DB1-4B3F-A6D0-4D475172AB1B}" presName="parSh" presStyleLbl="node1" presStyleIdx="1" presStyleCnt="3"/>
      <dgm:spPr/>
    </dgm:pt>
    <dgm:pt modelId="{2407C766-D1EE-4D7F-AFE3-12142E5BFB30}" type="pres">
      <dgm:prSet presAssocID="{49AD1A61-3DB1-4B3F-A6D0-4D475172AB1B}" presName="desTx" presStyleLbl="fgAcc1" presStyleIdx="1" presStyleCnt="3">
        <dgm:presLayoutVars>
          <dgm:bulletEnabled val="1"/>
        </dgm:presLayoutVars>
      </dgm:prSet>
      <dgm:spPr/>
    </dgm:pt>
    <dgm:pt modelId="{29418B0C-C935-439A-BD4E-99F2ADFCAEF3}" type="pres">
      <dgm:prSet presAssocID="{C66330F3-EF5E-4CE8-8D8D-7442E203630D}" presName="sibTrans" presStyleLbl="sibTrans2D1" presStyleIdx="1" presStyleCnt="2"/>
      <dgm:spPr/>
    </dgm:pt>
    <dgm:pt modelId="{DF096FB7-6907-4DAF-95FD-37563D0EB9E5}" type="pres">
      <dgm:prSet presAssocID="{C66330F3-EF5E-4CE8-8D8D-7442E203630D}" presName="connTx" presStyleLbl="sibTrans2D1" presStyleIdx="1" presStyleCnt="2"/>
      <dgm:spPr/>
    </dgm:pt>
    <dgm:pt modelId="{1C942136-EF48-40D6-9FE0-7B6073971368}" type="pres">
      <dgm:prSet presAssocID="{18C545EB-BD83-4D09-A052-268B0F5DE07D}" presName="composite" presStyleCnt="0"/>
      <dgm:spPr/>
    </dgm:pt>
    <dgm:pt modelId="{B8154929-BE81-414E-9A39-DBB38403A2B4}" type="pres">
      <dgm:prSet presAssocID="{18C545EB-BD83-4D09-A052-268B0F5DE07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5EB490B-B47F-4820-9D74-C8A21BAECA47}" type="pres">
      <dgm:prSet presAssocID="{18C545EB-BD83-4D09-A052-268B0F5DE07D}" presName="parSh" presStyleLbl="node1" presStyleIdx="2" presStyleCnt="3"/>
      <dgm:spPr/>
    </dgm:pt>
    <dgm:pt modelId="{81EF5BA4-D559-49EA-AD1B-F24742F9B3A8}" type="pres">
      <dgm:prSet presAssocID="{18C545EB-BD83-4D09-A052-268B0F5DE07D}" presName="desTx" presStyleLbl="fgAcc1" presStyleIdx="2" presStyleCnt="3">
        <dgm:presLayoutVars>
          <dgm:bulletEnabled val="1"/>
        </dgm:presLayoutVars>
      </dgm:prSet>
      <dgm:spPr/>
    </dgm:pt>
  </dgm:ptLst>
  <dgm:cxnLst>
    <dgm:cxn modelId="{2CE41003-F24D-4065-828C-64AEFC1CD2E3}" type="presOf" srcId="{27AEDE9E-2741-4721-B9E0-A5024153B11A}" destId="{2407C766-D1EE-4D7F-AFE3-12142E5BFB30}" srcOrd="0" destOrd="0" presId="urn:microsoft.com/office/officeart/2005/8/layout/process3"/>
    <dgm:cxn modelId="{2AA0C107-905B-4B65-925C-0B9FBF861C36}" srcId="{2051B127-B274-46B9-8B47-B2F204D21A7A}" destId="{49AD1A61-3DB1-4B3F-A6D0-4D475172AB1B}" srcOrd="1" destOrd="0" parTransId="{0130ED29-0B28-49E1-8B23-D605E72F1DD8}" sibTransId="{C66330F3-EF5E-4CE8-8D8D-7442E203630D}"/>
    <dgm:cxn modelId="{E1A7F20B-D5D2-4464-AE75-A783E6B0E2C3}" srcId="{49AD1A61-3DB1-4B3F-A6D0-4D475172AB1B}" destId="{27AEDE9E-2741-4721-B9E0-A5024153B11A}" srcOrd="0" destOrd="0" parTransId="{699F6B40-6BA5-4093-83C7-90FFDCE850E3}" sibTransId="{475BB42A-DAC5-441D-8D88-8613C9331AFC}"/>
    <dgm:cxn modelId="{3E628211-AEAF-40CB-A016-768519903CF0}" srcId="{F2310C6A-C19D-4026-A51D-E704E3CA6CD6}" destId="{5D6C71DA-B4E5-4DF0-9B79-6880613C113C}" srcOrd="0" destOrd="0" parTransId="{385D2549-CE8A-4498-A85C-896F6F4F65EE}" sibTransId="{3C8A4A01-D411-4A62-8251-91BA513D012D}"/>
    <dgm:cxn modelId="{EFD20313-94A6-4071-A49F-289E3C1A2101}" srcId="{49AD1A61-3DB1-4B3F-A6D0-4D475172AB1B}" destId="{668025F1-1DDC-4BD8-99E1-7CF596AC2F2A}" srcOrd="1" destOrd="0" parTransId="{DEE75725-388E-44EE-821A-E2FAFFA91B7A}" sibTransId="{C6AD6AC9-92EB-4A34-9FA3-F468E9DDA6D5}"/>
    <dgm:cxn modelId="{435FAD1A-5538-409B-91B0-68BCB5211E3F}" type="presOf" srcId="{F2310C6A-C19D-4026-A51D-E704E3CA6CD6}" destId="{A2346384-0517-4EA2-BC25-317E0F7A8AA5}" srcOrd="1" destOrd="0" presId="urn:microsoft.com/office/officeart/2005/8/layout/process3"/>
    <dgm:cxn modelId="{D16C912A-DB03-44A3-B613-FA0298565592}" srcId="{2051B127-B274-46B9-8B47-B2F204D21A7A}" destId="{F2310C6A-C19D-4026-A51D-E704E3CA6CD6}" srcOrd="0" destOrd="0" parTransId="{DD1B9634-47BF-489E-B39E-364533BECD00}" sibTransId="{C05A75E8-3FB5-4031-9C1E-CA1744E4F6E4}"/>
    <dgm:cxn modelId="{07695033-9DC6-4F47-BD7F-DD590C4B48A2}" type="presOf" srcId="{18C545EB-BD83-4D09-A052-268B0F5DE07D}" destId="{25EB490B-B47F-4820-9D74-C8A21BAECA47}" srcOrd="1" destOrd="0" presId="urn:microsoft.com/office/officeart/2005/8/layout/process3"/>
    <dgm:cxn modelId="{7A448A43-7725-475D-B85F-F438E1B6AC9E}" type="presOf" srcId="{2051B127-B274-46B9-8B47-B2F204D21A7A}" destId="{7EBB5BEC-5B91-4D23-8A89-68B2BED7D9A8}" srcOrd="0" destOrd="0" presId="urn:microsoft.com/office/officeart/2005/8/layout/process3"/>
    <dgm:cxn modelId="{A1D3A364-190A-4F12-A0DD-D1820BA451A2}" type="presOf" srcId="{D22A8AD2-9CD1-4789-B22F-BF2E6CF37895}" destId="{81EF5BA4-D559-49EA-AD1B-F24742F9B3A8}" srcOrd="0" destOrd="0" presId="urn:microsoft.com/office/officeart/2005/8/layout/process3"/>
    <dgm:cxn modelId="{BB07C047-67B4-448D-AB0E-E4533C12C5F6}" type="presOf" srcId="{49AD1A61-3DB1-4B3F-A6D0-4D475172AB1B}" destId="{FCA872C9-105D-444C-8EB4-DB53F3FE4503}" srcOrd="1" destOrd="0" presId="urn:microsoft.com/office/officeart/2005/8/layout/process3"/>
    <dgm:cxn modelId="{0AEA794F-986C-44CC-A258-BF721C7FA5AC}" srcId="{49AD1A61-3DB1-4B3F-A6D0-4D475172AB1B}" destId="{967BA457-8587-4073-BA0E-0F011E5F18DF}" srcOrd="2" destOrd="0" parTransId="{848CECD8-F97E-43DD-B176-38443CD70A81}" sibTransId="{85773CE5-B0D0-4390-8F7E-27E9EA0B15CC}"/>
    <dgm:cxn modelId="{4D1BC173-FE7A-43DC-BB98-A5C1329F94BB}" type="presOf" srcId="{967BA457-8587-4073-BA0E-0F011E5F18DF}" destId="{2407C766-D1EE-4D7F-AFE3-12142E5BFB30}" srcOrd="0" destOrd="2" presId="urn:microsoft.com/office/officeart/2005/8/layout/process3"/>
    <dgm:cxn modelId="{E59CF689-8D0E-4DCD-BF72-42211C8653FC}" type="presOf" srcId="{C66330F3-EF5E-4CE8-8D8D-7442E203630D}" destId="{DF096FB7-6907-4DAF-95FD-37563D0EB9E5}" srcOrd="1" destOrd="0" presId="urn:microsoft.com/office/officeart/2005/8/layout/process3"/>
    <dgm:cxn modelId="{E7B2398B-09CF-4216-B8EF-F4117967CD14}" type="presOf" srcId="{F2310C6A-C19D-4026-A51D-E704E3CA6CD6}" destId="{D0863076-1C4F-4748-84BD-32E7298577AC}" srcOrd="0" destOrd="0" presId="urn:microsoft.com/office/officeart/2005/8/layout/process3"/>
    <dgm:cxn modelId="{E9138392-37A4-4803-9C59-16B4E94F8881}" type="presOf" srcId="{5D6C71DA-B4E5-4DF0-9B79-6880613C113C}" destId="{596AFF92-E655-4BC4-A2AD-1F7FE9D60131}" srcOrd="0" destOrd="0" presId="urn:microsoft.com/office/officeart/2005/8/layout/process3"/>
    <dgm:cxn modelId="{DD4D029A-2957-41B8-8030-0112488641FF}" type="presOf" srcId="{49AD1A61-3DB1-4B3F-A6D0-4D475172AB1B}" destId="{83F316C7-07DC-433F-992D-DF7502220C0B}" srcOrd="0" destOrd="0" presId="urn:microsoft.com/office/officeart/2005/8/layout/process3"/>
    <dgm:cxn modelId="{DD00B1AB-19B2-4BC7-8F28-E86623D24A6E}" type="presOf" srcId="{18C545EB-BD83-4D09-A052-268B0F5DE07D}" destId="{B8154929-BE81-414E-9A39-DBB38403A2B4}" srcOrd="0" destOrd="0" presId="urn:microsoft.com/office/officeart/2005/8/layout/process3"/>
    <dgm:cxn modelId="{24D5E5C1-AC1E-4D90-9D90-1F207C472242}" type="presOf" srcId="{C66330F3-EF5E-4CE8-8D8D-7442E203630D}" destId="{29418B0C-C935-439A-BD4E-99F2ADFCAEF3}" srcOrd="0" destOrd="0" presId="urn:microsoft.com/office/officeart/2005/8/layout/process3"/>
    <dgm:cxn modelId="{B1EA2FC3-122B-4C53-BB78-18C87B067501}" srcId="{2051B127-B274-46B9-8B47-B2F204D21A7A}" destId="{18C545EB-BD83-4D09-A052-268B0F5DE07D}" srcOrd="2" destOrd="0" parTransId="{7C5277B4-D01E-44E0-A87A-CB4557F98A4E}" sibTransId="{08BCECAD-A363-4418-92BD-E2932FB6B2A2}"/>
    <dgm:cxn modelId="{521623C4-BA94-417C-B29E-A75CC269CC53}" type="presOf" srcId="{C05A75E8-3FB5-4031-9C1E-CA1744E4F6E4}" destId="{8DE52D86-F80F-4FE4-A51E-157795B70D8E}" srcOrd="0" destOrd="0" presId="urn:microsoft.com/office/officeart/2005/8/layout/process3"/>
    <dgm:cxn modelId="{60BA40C8-D0EC-43FB-9A82-08521C8C0FB7}" type="presOf" srcId="{668025F1-1DDC-4BD8-99E1-7CF596AC2F2A}" destId="{2407C766-D1EE-4D7F-AFE3-12142E5BFB30}" srcOrd="0" destOrd="1" presId="urn:microsoft.com/office/officeart/2005/8/layout/process3"/>
    <dgm:cxn modelId="{EC3F92E3-D377-427C-B9D6-D66225866DB9}" type="presOf" srcId="{C05A75E8-3FB5-4031-9C1E-CA1744E4F6E4}" destId="{D42FB5BD-8E46-4398-AD7E-03D9EA9790E4}" srcOrd="1" destOrd="0" presId="urn:microsoft.com/office/officeart/2005/8/layout/process3"/>
    <dgm:cxn modelId="{69C866F0-2C30-4B36-915D-7D2CF074A910}" srcId="{18C545EB-BD83-4D09-A052-268B0F5DE07D}" destId="{D22A8AD2-9CD1-4789-B22F-BF2E6CF37895}" srcOrd="0" destOrd="0" parTransId="{82B048C2-5443-4B2A-927F-B1E55916FD0E}" sibTransId="{82490F97-3F34-466E-8BAF-FC4ADDB032FD}"/>
    <dgm:cxn modelId="{904C9CF8-053B-45A7-92DC-94294467CFF1}" srcId="{F2310C6A-C19D-4026-A51D-E704E3CA6CD6}" destId="{12A428F7-3F7F-40EF-A0EC-95C0E9FA61DE}" srcOrd="1" destOrd="0" parTransId="{01CB9809-16D1-4A91-8EE8-44988905EB91}" sibTransId="{629E2966-B62B-49E2-80B3-0C75B6059FE6}"/>
    <dgm:cxn modelId="{95BA64FC-1B42-4301-BB17-72DE0CF2D314}" type="presOf" srcId="{12A428F7-3F7F-40EF-A0EC-95C0E9FA61DE}" destId="{596AFF92-E655-4BC4-A2AD-1F7FE9D60131}" srcOrd="0" destOrd="1" presId="urn:microsoft.com/office/officeart/2005/8/layout/process3"/>
    <dgm:cxn modelId="{3991A59C-1863-4E63-BA0F-A43DD77A5200}" type="presParOf" srcId="{7EBB5BEC-5B91-4D23-8A89-68B2BED7D9A8}" destId="{3E2E6F97-E339-42E5-80E5-9A0EF56F63EB}" srcOrd="0" destOrd="0" presId="urn:microsoft.com/office/officeart/2005/8/layout/process3"/>
    <dgm:cxn modelId="{77C07913-B05C-402B-A548-585C504C0C4D}" type="presParOf" srcId="{3E2E6F97-E339-42E5-80E5-9A0EF56F63EB}" destId="{D0863076-1C4F-4748-84BD-32E7298577AC}" srcOrd="0" destOrd="0" presId="urn:microsoft.com/office/officeart/2005/8/layout/process3"/>
    <dgm:cxn modelId="{A0235A1B-336F-461D-BC00-F1DC036D765A}" type="presParOf" srcId="{3E2E6F97-E339-42E5-80E5-9A0EF56F63EB}" destId="{A2346384-0517-4EA2-BC25-317E0F7A8AA5}" srcOrd="1" destOrd="0" presId="urn:microsoft.com/office/officeart/2005/8/layout/process3"/>
    <dgm:cxn modelId="{E464F24B-56A0-4BD6-80EE-E7C09598E8A8}" type="presParOf" srcId="{3E2E6F97-E339-42E5-80E5-9A0EF56F63EB}" destId="{596AFF92-E655-4BC4-A2AD-1F7FE9D60131}" srcOrd="2" destOrd="0" presId="urn:microsoft.com/office/officeart/2005/8/layout/process3"/>
    <dgm:cxn modelId="{DDC8A059-1EC6-488C-AA3E-12CB86AFDC0E}" type="presParOf" srcId="{7EBB5BEC-5B91-4D23-8A89-68B2BED7D9A8}" destId="{8DE52D86-F80F-4FE4-A51E-157795B70D8E}" srcOrd="1" destOrd="0" presId="urn:microsoft.com/office/officeart/2005/8/layout/process3"/>
    <dgm:cxn modelId="{C476463B-7131-49BF-8600-5969E28CF935}" type="presParOf" srcId="{8DE52D86-F80F-4FE4-A51E-157795B70D8E}" destId="{D42FB5BD-8E46-4398-AD7E-03D9EA9790E4}" srcOrd="0" destOrd="0" presId="urn:microsoft.com/office/officeart/2005/8/layout/process3"/>
    <dgm:cxn modelId="{479D872B-82CE-456F-B050-E2770E59CEA7}" type="presParOf" srcId="{7EBB5BEC-5B91-4D23-8A89-68B2BED7D9A8}" destId="{47102992-A89F-4A41-93EC-0E6D56B08E76}" srcOrd="2" destOrd="0" presId="urn:microsoft.com/office/officeart/2005/8/layout/process3"/>
    <dgm:cxn modelId="{7B17D0F0-6F34-4FF9-B2F0-1C110B272332}" type="presParOf" srcId="{47102992-A89F-4A41-93EC-0E6D56B08E76}" destId="{83F316C7-07DC-433F-992D-DF7502220C0B}" srcOrd="0" destOrd="0" presId="urn:microsoft.com/office/officeart/2005/8/layout/process3"/>
    <dgm:cxn modelId="{413736F9-253E-4EF7-9EB6-DA5DE892A1BF}" type="presParOf" srcId="{47102992-A89F-4A41-93EC-0E6D56B08E76}" destId="{FCA872C9-105D-444C-8EB4-DB53F3FE4503}" srcOrd="1" destOrd="0" presId="urn:microsoft.com/office/officeart/2005/8/layout/process3"/>
    <dgm:cxn modelId="{BF4ABBCB-9537-4A5E-85B7-73EEFB5DD02B}" type="presParOf" srcId="{47102992-A89F-4A41-93EC-0E6D56B08E76}" destId="{2407C766-D1EE-4D7F-AFE3-12142E5BFB30}" srcOrd="2" destOrd="0" presId="urn:microsoft.com/office/officeart/2005/8/layout/process3"/>
    <dgm:cxn modelId="{8074EC60-96F7-4499-B1D2-BD7F4B842AD2}" type="presParOf" srcId="{7EBB5BEC-5B91-4D23-8A89-68B2BED7D9A8}" destId="{29418B0C-C935-439A-BD4E-99F2ADFCAEF3}" srcOrd="3" destOrd="0" presId="urn:microsoft.com/office/officeart/2005/8/layout/process3"/>
    <dgm:cxn modelId="{FCFE1181-2BF6-4B1D-9F89-4FAB5D8DB7B6}" type="presParOf" srcId="{29418B0C-C935-439A-BD4E-99F2ADFCAEF3}" destId="{DF096FB7-6907-4DAF-95FD-37563D0EB9E5}" srcOrd="0" destOrd="0" presId="urn:microsoft.com/office/officeart/2005/8/layout/process3"/>
    <dgm:cxn modelId="{53EAA9DE-2396-46F2-9A2A-AA2FA999B208}" type="presParOf" srcId="{7EBB5BEC-5B91-4D23-8A89-68B2BED7D9A8}" destId="{1C942136-EF48-40D6-9FE0-7B6073971368}" srcOrd="4" destOrd="0" presId="urn:microsoft.com/office/officeart/2005/8/layout/process3"/>
    <dgm:cxn modelId="{354DF6B8-E3EB-414E-AD1D-72B7BD0DC94B}" type="presParOf" srcId="{1C942136-EF48-40D6-9FE0-7B6073971368}" destId="{B8154929-BE81-414E-9A39-DBB38403A2B4}" srcOrd="0" destOrd="0" presId="urn:microsoft.com/office/officeart/2005/8/layout/process3"/>
    <dgm:cxn modelId="{60A89FC9-39CA-434E-A565-86C8CBBBE710}" type="presParOf" srcId="{1C942136-EF48-40D6-9FE0-7B6073971368}" destId="{25EB490B-B47F-4820-9D74-C8A21BAECA47}" srcOrd="1" destOrd="0" presId="urn:microsoft.com/office/officeart/2005/8/layout/process3"/>
    <dgm:cxn modelId="{03A59FD0-788F-4B29-BFD8-0D98A4DFB84D}" type="presParOf" srcId="{1C942136-EF48-40D6-9FE0-7B6073971368}" destId="{81EF5BA4-D559-49EA-AD1B-F24742F9B3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1B127-B274-46B9-8B47-B2F204D21A7A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F2310C6A-C19D-4026-A51D-E704E3CA6CD6}">
      <dgm:prSet phldrT="[Szöveg]"/>
      <dgm:spPr/>
      <dgm:t>
        <a:bodyPr/>
        <a:lstStyle/>
        <a:p>
          <a:r>
            <a:rPr lang="hu-HU" dirty="0"/>
            <a:t>Kulcsfelhasználó kérdések</a:t>
          </a:r>
        </a:p>
      </dgm:t>
    </dgm:pt>
    <dgm:pt modelId="{DD1B9634-47BF-489E-B39E-364533BECD00}" type="parTrans" cxnId="{D16C912A-DB03-44A3-B613-FA0298565592}">
      <dgm:prSet/>
      <dgm:spPr/>
      <dgm:t>
        <a:bodyPr/>
        <a:lstStyle/>
        <a:p>
          <a:endParaRPr lang="hu-HU"/>
        </a:p>
      </dgm:t>
    </dgm:pt>
    <dgm:pt modelId="{C05A75E8-3FB5-4031-9C1E-CA1744E4F6E4}" type="sibTrans" cxnId="{D16C912A-DB03-44A3-B613-FA0298565592}">
      <dgm:prSet/>
      <dgm:spPr/>
      <dgm:t>
        <a:bodyPr/>
        <a:lstStyle/>
        <a:p>
          <a:endParaRPr lang="hu-HU"/>
        </a:p>
      </dgm:t>
    </dgm:pt>
    <dgm:pt modelId="{5D6C71DA-B4E5-4DF0-9B79-6880613C113C}">
      <dgm:prSet phldrT="[Szöveg]"/>
      <dgm:spPr/>
      <dgm:t>
        <a:bodyPr/>
        <a:lstStyle/>
        <a:p>
          <a:r>
            <a:rPr lang="hu-HU" dirty="0"/>
            <a:t>Események létrehozása</a:t>
          </a:r>
        </a:p>
      </dgm:t>
    </dgm:pt>
    <dgm:pt modelId="{385D2549-CE8A-4498-A85C-896F6F4F65EE}" type="parTrans" cxnId="{3E628211-AEAF-40CB-A016-768519903CF0}">
      <dgm:prSet/>
      <dgm:spPr/>
      <dgm:t>
        <a:bodyPr/>
        <a:lstStyle/>
        <a:p>
          <a:endParaRPr lang="hu-HU"/>
        </a:p>
      </dgm:t>
    </dgm:pt>
    <dgm:pt modelId="{3C8A4A01-D411-4A62-8251-91BA513D012D}" type="sibTrans" cxnId="{3E628211-AEAF-40CB-A016-768519903CF0}">
      <dgm:prSet/>
      <dgm:spPr/>
      <dgm:t>
        <a:bodyPr/>
        <a:lstStyle/>
        <a:p>
          <a:endParaRPr lang="hu-HU"/>
        </a:p>
      </dgm:t>
    </dgm:pt>
    <dgm:pt modelId="{49AD1A61-3DB1-4B3F-A6D0-4D475172AB1B}">
      <dgm:prSet phldrT="[Szöveg]"/>
      <dgm:spPr/>
      <dgm:t>
        <a:bodyPr/>
        <a:lstStyle/>
        <a:p>
          <a:r>
            <a:rPr lang="hu-HU" dirty="0"/>
            <a:t>Regionális iroda kijelölt munkatársa</a:t>
          </a:r>
        </a:p>
      </dgm:t>
    </dgm:pt>
    <dgm:pt modelId="{0130ED29-0B28-49E1-8B23-D605E72F1DD8}" type="parTrans" cxnId="{2AA0C107-905B-4B65-925C-0B9FBF861C36}">
      <dgm:prSet/>
      <dgm:spPr/>
      <dgm:t>
        <a:bodyPr/>
        <a:lstStyle/>
        <a:p>
          <a:endParaRPr lang="hu-HU"/>
        </a:p>
      </dgm:t>
    </dgm:pt>
    <dgm:pt modelId="{C66330F3-EF5E-4CE8-8D8D-7442E203630D}" type="sibTrans" cxnId="{2AA0C107-905B-4B65-925C-0B9FBF861C36}">
      <dgm:prSet/>
      <dgm:spPr/>
      <dgm:t>
        <a:bodyPr/>
        <a:lstStyle/>
        <a:p>
          <a:endParaRPr lang="hu-HU"/>
        </a:p>
      </dgm:t>
    </dgm:pt>
    <dgm:pt modelId="{18C545EB-BD83-4D09-A052-268B0F5DE07D}">
      <dgm:prSet phldrT="[Szöveg]"/>
      <dgm:spPr/>
      <dgm:t>
        <a:bodyPr/>
        <a:lstStyle/>
        <a:p>
          <a:r>
            <a:rPr lang="hu-HU" dirty="0"/>
            <a:t>MDSZ OK</a:t>
          </a:r>
        </a:p>
      </dgm:t>
    </dgm:pt>
    <dgm:pt modelId="{7C5277B4-D01E-44E0-A87A-CB4557F98A4E}" type="parTrans" cxnId="{B1EA2FC3-122B-4C53-BB78-18C87B067501}">
      <dgm:prSet/>
      <dgm:spPr/>
      <dgm:t>
        <a:bodyPr/>
        <a:lstStyle/>
        <a:p>
          <a:endParaRPr lang="hu-HU"/>
        </a:p>
      </dgm:t>
    </dgm:pt>
    <dgm:pt modelId="{08BCECAD-A363-4418-92BD-E2932FB6B2A2}" type="sibTrans" cxnId="{B1EA2FC3-122B-4C53-BB78-18C87B067501}">
      <dgm:prSet/>
      <dgm:spPr/>
      <dgm:t>
        <a:bodyPr/>
        <a:lstStyle/>
        <a:p>
          <a:endParaRPr lang="hu-HU"/>
        </a:p>
      </dgm:t>
    </dgm:pt>
    <dgm:pt modelId="{D22A8AD2-9CD1-4789-B22F-BF2E6CF37895}">
      <dgm:prSet phldrT="[Szöveg]"/>
      <dgm:spPr/>
      <dgm:t>
        <a:bodyPr/>
        <a:lstStyle/>
        <a:p>
          <a:r>
            <a:rPr lang="hu-HU" dirty="0"/>
            <a:t>Amennyiben nem tud a regionális iroda munkatársa válaszolni, utánajár és visszajelez</a:t>
          </a:r>
        </a:p>
      </dgm:t>
    </dgm:pt>
    <dgm:pt modelId="{82B048C2-5443-4B2A-927F-B1E55916FD0E}" type="parTrans" cxnId="{69C866F0-2C30-4B36-915D-7D2CF074A910}">
      <dgm:prSet/>
      <dgm:spPr/>
      <dgm:t>
        <a:bodyPr/>
        <a:lstStyle/>
        <a:p>
          <a:endParaRPr lang="hu-HU"/>
        </a:p>
      </dgm:t>
    </dgm:pt>
    <dgm:pt modelId="{82490F97-3F34-466E-8BAF-FC4ADDB032FD}" type="sibTrans" cxnId="{69C866F0-2C30-4B36-915D-7D2CF074A910}">
      <dgm:prSet/>
      <dgm:spPr/>
      <dgm:t>
        <a:bodyPr/>
        <a:lstStyle/>
        <a:p>
          <a:endParaRPr lang="hu-HU"/>
        </a:p>
      </dgm:t>
    </dgm:pt>
    <dgm:pt modelId="{12A428F7-3F7F-40EF-A0EC-95C0E9FA61DE}">
      <dgm:prSet phldrT="[Szöveg]"/>
      <dgm:spPr/>
      <dgm:t>
        <a:bodyPr/>
        <a:lstStyle/>
        <a:p>
          <a:r>
            <a:rPr lang="hu-HU" dirty="0"/>
            <a:t>Meghívás</a:t>
          </a:r>
        </a:p>
      </dgm:t>
    </dgm:pt>
    <dgm:pt modelId="{01CB9809-16D1-4A91-8EE8-44988905EB91}" type="parTrans" cxnId="{904C9CF8-053B-45A7-92DC-94294467CFF1}">
      <dgm:prSet/>
      <dgm:spPr/>
      <dgm:t>
        <a:bodyPr/>
        <a:lstStyle/>
        <a:p>
          <a:endParaRPr lang="hu-HU"/>
        </a:p>
      </dgm:t>
    </dgm:pt>
    <dgm:pt modelId="{629E2966-B62B-49E2-80B3-0C75B6059FE6}" type="sibTrans" cxnId="{904C9CF8-053B-45A7-92DC-94294467CFF1}">
      <dgm:prSet/>
      <dgm:spPr/>
      <dgm:t>
        <a:bodyPr/>
        <a:lstStyle/>
        <a:p>
          <a:endParaRPr lang="hu-HU"/>
        </a:p>
      </dgm:t>
    </dgm:pt>
    <dgm:pt modelId="{3FFA9BF0-0F3E-473E-9E7C-4272B0F82811}">
      <dgm:prSet phldrT="[Szöveg]"/>
      <dgm:spPr/>
      <dgm:t>
        <a:bodyPr/>
        <a:lstStyle/>
        <a:p>
          <a:r>
            <a:rPr lang="hu-HU" dirty="0"/>
            <a:t>Továbbjuttatás</a:t>
          </a:r>
        </a:p>
      </dgm:t>
    </dgm:pt>
    <dgm:pt modelId="{3331EE80-5646-4A55-8424-1E001D96FCEE}" type="parTrans" cxnId="{5D8FBCD2-8847-43F0-8F9E-781C0FBA9D3F}">
      <dgm:prSet/>
      <dgm:spPr/>
      <dgm:t>
        <a:bodyPr/>
        <a:lstStyle/>
        <a:p>
          <a:endParaRPr lang="hu-HU"/>
        </a:p>
      </dgm:t>
    </dgm:pt>
    <dgm:pt modelId="{E25DBF40-24A2-4A05-8B66-D515E6F63AC8}" type="sibTrans" cxnId="{5D8FBCD2-8847-43F0-8F9E-781C0FBA9D3F}">
      <dgm:prSet/>
      <dgm:spPr/>
      <dgm:t>
        <a:bodyPr/>
        <a:lstStyle/>
        <a:p>
          <a:endParaRPr lang="hu-HU"/>
        </a:p>
      </dgm:t>
    </dgm:pt>
    <dgm:pt modelId="{8A9D72F9-503B-45BB-B74B-87B11C8CFC6D}">
      <dgm:prSet phldrT="[Szöveg]"/>
      <dgm:spPr/>
      <dgm:t>
        <a:bodyPr/>
        <a:lstStyle/>
        <a:p>
          <a:r>
            <a:rPr lang="hu-HU" dirty="0"/>
            <a:t>Minden egy képzett kolléga látja el a támogató feladatot</a:t>
          </a:r>
        </a:p>
      </dgm:t>
    </dgm:pt>
    <dgm:pt modelId="{683DA249-F486-4CE9-A16A-85B68C3326DB}" type="parTrans" cxnId="{74DDDBB1-6831-4B2C-8402-6BF62E4693FF}">
      <dgm:prSet/>
      <dgm:spPr/>
      <dgm:t>
        <a:bodyPr/>
        <a:lstStyle/>
        <a:p>
          <a:endParaRPr lang="hu-HU"/>
        </a:p>
      </dgm:t>
    </dgm:pt>
    <dgm:pt modelId="{B41E18F5-C44A-4F00-994F-390E547F8D87}" type="sibTrans" cxnId="{74DDDBB1-6831-4B2C-8402-6BF62E4693FF}">
      <dgm:prSet/>
      <dgm:spPr/>
      <dgm:t>
        <a:bodyPr/>
        <a:lstStyle/>
        <a:p>
          <a:endParaRPr lang="hu-HU"/>
        </a:p>
      </dgm:t>
    </dgm:pt>
    <dgm:pt modelId="{7EBB5BEC-5B91-4D23-8A89-68B2BED7D9A8}" type="pres">
      <dgm:prSet presAssocID="{2051B127-B274-46B9-8B47-B2F204D21A7A}" presName="linearFlow" presStyleCnt="0">
        <dgm:presLayoutVars>
          <dgm:dir/>
          <dgm:animLvl val="lvl"/>
          <dgm:resizeHandles val="exact"/>
        </dgm:presLayoutVars>
      </dgm:prSet>
      <dgm:spPr/>
    </dgm:pt>
    <dgm:pt modelId="{3E2E6F97-E339-42E5-80E5-9A0EF56F63EB}" type="pres">
      <dgm:prSet presAssocID="{F2310C6A-C19D-4026-A51D-E704E3CA6CD6}" presName="composite" presStyleCnt="0"/>
      <dgm:spPr/>
    </dgm:pt>
    <dgm:pt modelId="{D0863076-1C4F-4748-84BD-32E7298577AC}" type="pres">
      <dgm:prSet presAssocID="{F2310C6A-C19D-4026-A51D-E704E3CA6CD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2346384-0517-4EA2-BC25-317E0F7A8AA5}" type="pres">
      <dgm:prSet presAssocID="{F2310C6A-C19D-4026-A51D-E704E3CA6CD6}" presName="parSh" presStyleLbl="node1" presStyleIdx="0" presStyleCnt="3"/>
      <dgm:spPr/>
    </dgm:pt>
    <dgm:pt modelId="{596AFF92-E655-4BC4-A2AD-1F7FE9D60131}" type="pres">
      <dgm:prSet presAssocID="{F2310C6A-C19D-4026-A51D-E704E3CA6CD6}" presName="desTx" presStyleLbl="fgAcc1" presStyleIdx="0" presStyleCnt="3">
        <dgm:presLayoutVars>
          <dgm:bulletEnabled val="1"/>
        </dgm:presLayoutVars>
      </dgm:prSet>
      <dgm:spPr/>
    </dgm:pt>
    <dgm:pt modelId="{8DE52D86-F80F-4FE4-A51E-157795B70D8E}" type="pres">
      <dgm:prSet presAssocID="{C05A75E8-3FB5-4031-9C1E-CA1744E4F6E4}" presName="sibTrans" presStyleLbl="sibTrans2D1" presStyleIdx="0" presStyleCnt="2"/>
      <dgm:spPr/>
    </dgm:pt>
    <dgm:pt modelId="{D42FB5BD-8E46-4398-AD7E-03D9EA9790E4}" type="pres">
      <dgm:prSet presAssocID="{C05A75E8-3FB5-4031-9C1E-CA1744E4F6E4}" presName="connTx" presStyleLbl="sibTrans2D1" presStyleIdx="0" presStyleCnt="2"/>
      <dgm:spPr/>
    </dgm:pt>
    <dgm:pt modelId="{47102992-A89F-4A41-93EC-0E6D56B08E76}" type="pres">
      <dgm:prSet presAssocID="{49AD1A61-3DB1-4B3F-A6D0-4D475172AB1B}" presName="composite" presStyleCnt="0"/>
      <dgm:spPr/>
    </dgm:pt>
    <dgm:pt modelId="{83F316C7-07DC-433F-992D-DF7502220C0B}" type="pres">
      <dgm:prSet presAssocID="{49AD1A61-3DB1-4B3F-A6D0-4D475172AB1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CA872C9-105D-444C-8EB4-DB53F3FE4503}" type="pres">
      <dgm:prSet presAssocID="{49AD1A61-3DB1-4B3F-A6D0-4D475172AB1B}" presName="parSh" presStyleLbl="node1" presStyleIdx="1" presStyleCnt="3"/>
      <dgm:spPr/>
    </dgm:pt>
    <dgm:pt modelId="{2407C766-D1EE-4D7F-AFE3-12142E5BFB30}" type="pres">
      <dgm:prSet presAssocID="{49AD1A61-3DB1-4B3F-A6D0-4D475172AB1B}" presName="desTx" presStyleLbl="fgAcc1" presStyleIdx="1" presStyleCnt="3">
        <dgm:presLayoutVars>
          <dgm:bulletEnabled val="1"/>
        </dgm:presLayoutVars>
      </dgm:prSet>
      <dgm:spPr/>
    </dgm:pt>
    <dgm:pt modelId="{29418B0C-C935-439A-BD4E-99F2ADFCAEF3}" type="pres">
      <dgm:prSet presAssocID="{C66330F3-EF5E-4CE8-8D8D-7442E203630D}" presName="sibTrans" presStyleLbl="sibTrans2D1" presStyleIdx="1" presStyleCnt="2"/>
      <dgm:spPr/>
    </dgm:pt>
    <dgm:pt modelId="{DF096FB7-6907-4DAF-95FD-37563D0EB9E5}" type="pres">
      <dgm:prSet presAssocID="{C66330F3-EF5E-4CE8-8D8D-7442E203630D}" presName="connTx" presStyleLbl="sibTrans2D1" presStyleIdx="1" presStyleCnt="2"/>
      <dgm:spPr/>
    </dgm:pt>
    <dgm:pt modelId="{1C942136-EF48-40D6-9FE0-7B6073971368}" type="pres">
      <dgm:prSet presAssocID="{18C545EB-BD83-4D09-A052-268B0F5DE07D}" presName="composite" presStyleCnt="0"/>
      <dgm:spPr/>
    </dgm:pt>
    <dgm:pt modelId="{B8154929-BE81-414E-9A39-DBB38403A2B4}" type="pres">
      <dgm:prSet presAssocID="{18C545EB-BD83-4D09-A052-268B0F5DE07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5EB490B-B47F-4820-9D74-C8A21BAECA47}" type="pres">
      <dgm:prSet presAssocID="{18C545EB-BD83-4D09-A052-268B0F5DE07D}" presName="parSh" presStyleLbl="node1" presStyleIdx="2" presStyleCnt="3"/>
      <dgm:spPr/>
    </dgm:pt>
    <dgm:pt modelId="{81EF5BA4-D559-49EA-AD1B-F24742F9B3A8}" type="pres">
      <dgm:prSet presAssocID="{18C545EB-BD83-4D09-A052-268B0F5DE07D}" presName="desTx" presStyleLbl="fgAcc1" presStyleIdx="2" presStyleCnt="3">
        <dgm:presLayoutVars>
          <dgm:bulletEnabled val="1"/>
        </dgm:presLayoutVars>
      </dgm:prSet>
      <dgm:spPr/>
    </dgm:pt>
  </dgm:ptLst>
  <dgm:cxnLst>
    <dgm:cxn modelId="{2AA0C107-905B-4B65-925C-0B9FBF861C36}" srcId="{2051B127-B274-46B9-8B47-B2F204D21A7A}" destId="{49AD1A61-3DB1-4B3F-A6D0-4D475172AB1B}" srcOrd="1" destOrd="0" parTransId="{0130ED29-0B28-49E1-8B23-D605E72F1DD8}" sibTransId="{C66330F3-EF5E-4CE8-8D8D-7442E203630D}"/>
    <dgm:cxn modelId="{3E628211-AEAF-40CB-A016-768519903CF0}" srcId="{F2310C6A-C19D-4026-A51D-E704E3CA6CD6}" destId="{5D6C71DA-B4E5-4DF0-9B79-6880613C113C}" srcOrd="0" destOrd="0" parTransId="{385D2549-CE8A-4498-A85C-896F6F4F65EE}" sibTransId="{3C8A4A01-D411-4A62-8251-91BA513D012D}"/>
    <dgm:cxn modelId="{435FAD1A-5538-409B-91B0-68BCB5211E3F}" type="presOf" srcId="{F2310C6A-C19D-4026-A51D-E704E3CA6CD6}" destId="{A2346384-0517-4EA2-BC25-317E0F7A8AA5}" srcOrd="1" destOrd="0" presId="urn:microsoft.com/office/officeart/2005/8/layout/process3"/>
    <dgm:cxn modelId="{BF0EFE1A-58C6-49DE-843B-D05CB3124EEA}" type="presOf" srcId="{8A9D72F9-503B-45BB-B74B-87B11C8CFC6D}" destId="{2407C766-D1EE-4D7F-AFE3-12142E5BFB30}" srcOrd="0" destOrd="0" presId="urn:microsoft.com/office/officeart/2005/8/layout/process3"/>
    <dgm:cxn modelId="{D16C912A-DB03-44A3-B613-FA0298565592}" srcId="{2051B127-B274-46B9-8B47-B2F204D21A7A}" destId="{F2310C6A-C19D-4026-A51D-E704E3CA6CD6}" srcOrd="0" destOrd="0" parTransId="{DD1B9634-47BF-489E-B39E-364533BECD00}" sibTransId="{C05A75E8-3FB5-4031-9C1E-CA1744E4F6E4}"/>
    <dgm:cxn modelId="{07695033-9DC6-4F47-BD7F-DD590C4B48A2}" type="presOf" srcId="{18C545EB-BD83-4D09-A052-268B0F5DE07D}" destId="{25EB490B-B47F-4820-9D74-C8A21BAECA47}" srcOrd="1" destOrd="0" presId="urn:microsoft.com/office/officeart/2005/8/layout/process3"/>
    <dgm:cxn modelId="{7A448A43-7725-475D-B85F-F438E1B6AC9E}" type="presOf" srcId="{2051B127-B274-46B9-8B47-B2F204D21A7A}" destId="{7EBB5BEC-5B91-4D23-8A89-68B2BED7D9A8}" srcOrd="0" destOrd="0" presId="urn:microsoft.com/office/officeart/2005/8/layout/process3"/>
    <dgm:cxn modelId="{A1D3A364-190A-4F12-A0DD-D1820BA451A2}" type="presOf" srcId="{D22A8AD2-9CD1-4789-B22F-BF2E6CF37895}" destId="{81EF5BA4-D559-49EA-AD1B-F24742F9B3A8}" srcOrd="0" destOrd="0" presId="urn:microsoft.com/office/officeart/2005/8/layout/process3"/>
    <dgm:cxn modelId="{BB07C047-67B4-448D-AB0E-E4533C12C5F6}" type="presOf" srcId="{49AD1A61-3DB1-4B3F-A6D0-4D475172AB1B}" destId="{FCA872C9-105D-444C-8EB4-DB53F3FE4503}" srcOrd="1" destOrd="0" presId="urn:microsoft.com/office/officeart/2005/8/layout/process3"/>
    <dgm:cxn modelId="{8C3BBB6C-CF25-47A4-86B9-EDDD37683BA6}" type="presOf" srcId="{3FFA9BF0-0F3E-473E-9E7C-4272B0F82811}" destId="{596AFF92-E655-4BC4-A2AD-1F7FE9D60131}" srcOrd="0" destOrd="2" presId="urn:microsoft.com/office/officeart/2005/8/layout/process3"/>
    <dgm:cxn modelId="{E59CF689-8D0E-4DCD-BF72-42211C8653FC}" type="presOf" srcId="{C66330F3-EF5E-4CE8-8D8D-7442E203630D}" destId="{DF096FB7-6907-4DAF-95FD-37563D0EB9E5}" srcOrd="1" destOrd="0" presId="urn:microsoft.com/office/officeart/2005/8/layout/process3"/>
    <dgm:cxn modelId="{E7B2398B-09CF-4216-B8EF-F4117967CD14}" type="presOf" srcId="{F2310C6A-C19D-4026-A51D-E704E3CA6CD6}" destId="{D0863076-1C4F-4748-84BD-32E7298577AC}" srcOrd="0" destOrd="0" presId="urn:microsoft.com/office/officeart/2005/8/layout/process3"/>
    <dgm:cxn modelId="{E9138392-37A4-4803-9C59-16B4E94F8881}" type="presOf" srcId="{5D6C71DA-B4E5-4DF0-9B79-6880613C113C}" destId="{596AFF92-E655-4BC4-A2AD-1F7FE9D60131}" srcOrd="0" destOrd="0" presId="urn:microsoft.com/office/officeart/2005/8/layout/process3"/>
    <dgm:cxn modelId="{DD4D029A-2957-41B8-8030-0112488641FF}" type="presOf" srcId="{49AD1A61-3DB1-4B3F-A6D0-4D475172AB1B}" destId="{83F316C7-07DC-433F-992D-DF7502220C0B}" srcOrd="0" destOrd="0" presId="urn:microsoft.com/office/officeart/2005/8/layout/process3"/>
    <dgm:cxn modelId="{DD00B1AB-19B2-4BC7-8F28-E86623D24A6E}" type="presOf" srcId="{18C545EB-BD83-4D09-A052-268B0F5DE07D}" destId="{B8154929-BE81-414E-9A39-DBB38403A2B4}" srcOrd="0" destOrd="0" presId="urn:microsoft.com/office/officeart/2005/8/layout/process3"/>
    <dgm:cxn modelId="{74DDDBB1-6831-4B2C-8402-6BF62E4693FF}" srcId="{49AD1A61-3DB1-4B3F-A6D0-4D475172AB1B}" destId="{8A9D72F9-503B-45BB-B74B-87B11C8CFC6D}" srcOrd="0" destOrd="0" parTransId="{683DA249-F486-4CE9-A16A-85B68C3326DB}" sibTransId="{B41E18F5-C44A-4F00-994F-390E547F8D87}"/>
    <dgm:cxn modelId="{24D5E5C1-AC1E-4D90-9D90-1F207C472242}" type="presOf" srcId="{C66330F3-EF5E-4CE8-8D8D-7442E203630D}" destId="{29418B0C-C935-439A-BD4E-99F2ADFCAEF3}" srcOrd="0" destOrd="0" presId="urn:microsoft.com/office/officeart/2005/8/layout/process3"/>
    <dgm:cxn modelId="{B1EA2FC3-122B-4C53-BB78-18C87B067501}" srcId="{2051B127-B274-46B9-8B47-B2F204D21A7A}" destId="{18C545EB-BD83-4D09-A052-268B0F5DE07D}" srcOrd="2" destOrd="0" parTransId="{7C5277B4-D01E-44E0-A87A-CB4557F98A4E}" sibTransId="{08BCECAD-A363-4418-92BD-E2932FB6B2A2}"/>
    <dgm:cxn modelId="{521623C4-BA94-417C-B29E-A75CC269CC53}" type="presOf" srcId="{C05A75E8-3FB5-4031-9C1E-CA1744E4F6E4}" destId="{8DE52D86-F80F-4FE4-A51E-157795B70D8E}" srcOrd="0" destOrd="0" presId="urn:microsoft.com/office/officeart/2005/8/layout/process3"/>
    <dgm:cxn modelId="{5D8FBCD2-8847-43F0-8F9E-781C0FBA9D3F}" srcId="{F2310C6A-C19D-4026-A51D-E704E3CA6CD6}" destId="{3FFA9BF0-0F3E-473E-9E7C-4272B0F82811}" srcOrd="2" destOrd="0" parTransId="{3331EE80-5646-4A55-8424-1E001D96FCEE}" sibTransId="{E25DBF40-24A2-4A05-8B66-D515E6F63AC8}"/>
    <dgm:cxn modelId="{EC3F92E3-D377-427C-B9D6-D66225866DB9}" type="presOf" srcId="{C05A75E8-3FB5-4031-9C1E-CA1744E4F6E4}" destId="{D42FB5BD-8E46-4398-AD7E-03D9EA9790E4}" srcOrd="1" destOrd="0" presId="urn:microsoft.com/office/officeart/2005/8/layout/process3"/>
    <dgm:cxn modelId="{69C866F0-2C30-4B36-915D-7D2CF074A910}" srcId="{18C545EB-BD83-4D09-A052-268B0F5DE07D}" destId="{D22A8AD2-9CD1-4789-B22F-BF2E6CF37895}" srcOrd="0" destOrd="0" parTransId="{82B048C2-5443-4B2A-927F-B1E55916FD0E}" sibTransId="{82490F97-3F34-466E-8BAF-FC4ADDB032FD}"/>
    <dgm:cxn modelId="{904C9CF8-053B-45A7-92DC-94294467CFF1}" srcId="{F2310C6A-C19D-4026-A51D-E704E3CA6CD6}" destId="{12A428F7-3F7F-40EF-A0EC-95C0E9FA61DE}" srcOrd="1" destOrd="0" parTransId="{01CB9809-16D1-4A91-8EE8-44988905EB91}" sibTransId="{629E2966-B62B-49E2-80B3-0C75B6059FE6}"/>
    <dgm:cxn modelId="{95BA64FC-1B42-4301-BB17-72DE0CF2D314}" type="presOf" srcId="{12A428F7-3F7F-40EF-A0EC-95C0E9FA61DE}" destId="{596AFF92-E655-4BC4-A2AD-1F7FE9D60131}" srcOrd="0" destOrd="1" presId="urn:microsoft.com/office/officeart/2005/8/layout/process3"/>
    <dgm:cxn modelId="{3991A59C-1863-4E63-BA0F-A43DD77A5200}" type="presParOf" srcId="{7EBB5BEC-5B91-4D23-8A89-68B2BED7D9A8}" destId="{3E2E6F97-E339-42E5-80E5-9A0EF56F63EB}" srcOrd="0" destOrd="0" presId="urn:microsoft.com/office/officeart/2005/8/layout/process3"/>
    <dgm:cxn modelId="{77C07913-B05C-402B-A548-585C504C0C4D}" type="presParOf" srcId="{3E2E6F97-E339-42E5-80E5-9A0EF56F63EB}" destId="{D0863076-1C4F-4748-84BD-32E7298577AC}" srcOrd="0" destOrd="0" presId="urn:microsoft.com/office/officeart/2005/8/layout/process3"/>
    <dgm:cxn modelId="{A0235A1B-336F-461D-BC00-F1DC036D765A}" type="presParOf" srcId="{3E2E6F97-E339-42E5-80E5-9A0EF56F63EB}" destId="{A2346384-0517-4EA2-BC25-317E0F7A8AA5}" srcOrd="1" destOrd="0" presId="urn:microsoft.com/office/officeart/2005/8/layout/process3"/>
    <dgm:cxn modelId="{E464F24B-56A0-4BD6-80EE-E7C09598E8A8}" type="presParOf" srcId="{3E2E6F97-E339-42E5-80E5-9A0EF56F63EB}" destId="{596AFF92-E655-4BC4-A2AD-1F7FE9D60131}" srcOrd="2" destOrd="0" presId="urn:microsoft.com/office/officeart/2005/8/layout/process3"/>
    <dgm:cxn modelId="{DDC8A059-1EC6-488C-AA3E-12CB86AFDC0E}" type="presParOf" srcId="{7EBB5BEC-5B91-4D23-8A89-68B2BED7D9A8}" destId="{8DE52D86-F80F-4FE4-A51E-157795B70D8E}" srcOrd="1" destOrd="0" presId="urn:microsoft.com/office/officeart/2005/8/layout/process3"/>
    <dgm:cxn modelId="{C476463B-7131-49BF-8600-5969E28CF935}" type="presParOf" srcId="{8DE52D86-F80F-4FE4-A51E-157795B70D8E}" destId="{D42FB5BD-8E46-4398-AD7E-03D9EA9790E4}" srcOrd="0" destOrd="0" presId="urn:microsoft.com/office/officeart/2005/8/layout/process3"/>
    <dgm:cxn modelId="{479D872B-82CE-456F-B050-E2770E59CEA7}" type="presParOf" srcId="{7EBB5BEC-5B91-4D23-8A89-68B2BED7D9A8}" destId="{47102992-A89F-4A41-93EC-0E6D56B08E76}" srcOrd="2" destOrd="0" presId="urn:microsoft.com/office/officeart/2005/8/layout/process3"/>
    <dgm:cxn modelId="{7B17D0F0-6F34-4FF9-B2F0-1C110B272332}" type="presParOf" srcId="{47102992-A89F-4A41-93EC-0E6D56B08E76}" destId="{83F316C7-07DC-433F-992D-DF7502220C0B}" srcOrd="0" destOrd="0" presId="urn:microsoft.com/office/officeart/2005/8/layout/process3"/>
    <dgm:cxn modelId="{413736F9-253E-4EF7-9EB6-DA5DE892A1BF}" type="presParOf" srcId="{47102992-A89F-4A41-93EC-0E6D56B08E76}" destId="{FCA872C9-105D-444C-8EB4-DB53F3FE4503}" srcOrd="1" destOrd="0" presId="urn:microsoft.com/office/officeart/2005/8/layout/process3"/>
    <dgm:cxn modelId="{BF4ABBCB-9537-4A5E-85B7-73EEFB5DD02B}" type="presParOf" srcId="{47102992-A89F-4A41-93EC-0E6D56B08E76}" destId="{2407C766-D1EE-4D7F-AFE3-12142E5BFB30}" srcOrd="2" destOrd="0" presId="urn:microsoft.com/office/officeart/2005/8/layout/process3"/>
    <dgm:cxn modelId="{8074EC60-96F7-4499-B1D2-BD7F4B842AD2}" type="presParOf" srcId="{7EBB5BEC-5B91-4D23-8A89-68B2BED7D9A8}" destId="{29418B0C-C935-439A-BD4E-99F2ADFCAEF3}" srcOrd="3" destOrd="0" presId="urn:microsoft.com/office/officeart/2005/8/layout/process3"/>
    <dgm:cxn modelId="{FCFE1181-2BF6-4B1D-9F89-4FAB5D8DB7B6}" type="presParOf" srcId="{29418B0C-C935-439A-BD4E-99F2ADFCAEF3}" destId="{DF096FB7-6907-4DAF-95FD-37563D0EB9E5}" srcOrd="0" destOrd="0" presId="urn:microsoft.com/office/officeart/2005/8/layout/process3"/>
    <dgm:cxn modelId="{53EAA9DE-2396-46F2-9A2A-AA2FA999B208}" type="presParOf" srcId="{7EBB5BEC-5B91-4D23-8A89-68B2BED7D9A8}" destId="{1C942136-EF48-40D6-9FE0-7B6073971368}" srcOrd="4" destOrd="0" presId="urn:microsoft.com/office/officeart/2005/8/layout/process3"/>
    <dgm:cxn modelId="{354DF6B8-E3EB-414E-AD1D-72B7BD0DC94B}" type="presParOf" srcId="{1C942136-EF48-40D6-9FE0-7B6073971368}" destId="{B8154929-BE81-414E-9A39-DBB38403A2B4}" srcOrd="0" destOrd="0" presId="urn:microsoft.com/office/officeart/2005/8/layout/process3"/>
    <dgm:cxn modelId="{60A89FC9-39CA-434E-A565-86C8CBBBE710}" type="presParOf" srcId="{1C942136-EF48-40D6-9FE0-7B6073971368}" destId="{25EB490B-B47F-4820-9D74-C8A21BAECA47}" srcOrd="1" destOrd="0" presId="urn:microsoft.com/office/officeart/2005/8/layout/process3"/>
    <dgm:cxn modelId="{03A59FD0-788F-4B29-BFD8-0D98A4DFB84D}" type="presParOf" srcId="{1C942136-EF48-40D6-9FE0-7B6073971368}" destId="{81EF5BA4-D559-49EA-AD1B-F24742F9B3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9D1B0-59CE-466B-9685-83FD3260DD2D}">
      <dsp:nvSpPr>
        <dsp:cNvPr id="0" name=""/>
        <dsp:cNvSpPr/>
      </dsp:nvSpPr>
      <dsp:spPr>
        <a:xfrm>
          <a:off x="4710" y="674924"/>
          <a:ext cx="1724458" cy="1749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Fejlesztő kiválasztása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Szerződések megkötése</a:t>
          </a:r>
        </a:p>
      </dsp:txBody>
      <dsp:txXfrm>
        <a:off x="44974" y="715188"/>
        <a:ext cx="1643930" cy="1294186"/>
      </dsp:txXfrm>
    </dsp:sp>
    <dsp:sp modelId="{D1F18029-6893-4CDC-B7A0-C5AE89AEC064}">
      <dsp:nvSpPr>
        <dsp:cNvPr id="0" name=""/>
        <dsp:cNvSpPr/>
      </dsp:nvSpPr>
      <dsp:spPr>
        <a:xfrm>
          <a:off x="933252" y="1031247"/>
          <a:ext cx="2118541" cy="2118541"/>
        </a:xfrm>
        <a:prstGeom prst="leftCircularArrow">
          <a:avLst>
            <a:gd name="adj1" fmla="val 4158"/>
            <a:gd name="adj2" fmla="val 524209"/>
            <a:gd name="adj3" fmla="val 2297336"/>
            <a:gd name="adj4" fmla="val 9022106"/>
            <a:gd name="adj5" fmla="val 485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8114A-3C78-4528-AB9B-28C0D2F7959A}">
      <dsp:nvSpPr>
        <dsp:cNvPr id="0" name=""/>
        <dsp:cNvSpPr/>
      </dsp:nvSpPr>
      <dsp:spPr>
        <a:xfrm>
          <a:off x="387276" y="1956668"/>
          <a:ext cx="1534924" cy="6103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Felkészülés</a:t>
          </a:r>
        </a:p>
      </dsp:txBody>
      <dsp:txXfrm>
        <a:off x="405154" y="1974546"/>
        <a:ext cx="1499168" cy="574632"/>
      </dsp:txXfrm>
    </dsp:sp>
    <dsp:sp modelId="{A9804EDA-0101-4F17-B851-BAE8B6559006}">
      <dsp:nvSpPr>
        <dsp:cNvPr id="0" name=""/>
        <dsp:cNvSpPr/>
      </dsp:nvSpPr>
      <dsp:spPr>
        <a:xfrm>
          <a:off x="2341711" y="836460"/>
          <a:ext cx="1726789" cy="1424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solidFill>
                <a:schemeClr val="accent1"/>
              </a:solidFill>
            </a:rPr>
            <a:t>On-line kérdőív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solidFill>
                <a:schemeClr val="accent1"/>
              </a:solidFill>
            </a:rPr>
            <a:t>Fókuszcsoportos egyeztetés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Rendszerterv összeállítás</a:t>
          </a:r>
        </a:p>
      </dsp:txBody>
      <dsp:txXfrm>
        <a:off x="2374487" y="1174430"/>
        <a:ext cx="1661237" cy="1053494"/>
      </dsp:txXfrm>
    </dsp:sp>
    <dsp:sp modelId="{48224587-68BC-4F51-B6F6-58F0A8E2522B}">
      <dsp:nvSpPr>
        <dsp:cNvPr id="0" name=""/>
        <dsp:cNvSpPr/>
      </dsp:nvSpPr>
      <dsp:spPr>
        <a:xfrm>
          <a:off x="3257358" y="-107890"/>
          <a:ext cx="2339186" cy="2339186"/>
        </a:xfrm>
        <a:prstGeom prst="circularArrow">
          <a:avLst>
            <a:gd name="adj1" fmla="val 3766"/>
            <a:gd name="adj2" fmla="val 470280"/>
            <a:gd name="adj3" fmla="val 19354209"/>
            <a:gd name="adj4" fmla="val 12575511"/>
            <a:gd name="adj5" fmla="val 439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56A65-E17F-4482-9FBC-2FAD3482272C}">
      <dsp:nvSpPr>
        <dsp:cNvPr id="0" name=""/>
        <dsp:cNvSpPr/>
      </dsp:nvSpPr>
      <dsp:spPr>
        <a:xfrm>
          <a:off x="2725442" y="531265"/>
          <a:ext cx="1534924" cy="6103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Rendszerterv készítés</a:t>
          </a:r>
        </a:p>
      </dsp:txBody>
      <dsp:txXfrm>
        <a:off x="2743320" y="549143"/>
        <a:ext cx="1499168" cy="574632"/>
      </dsp:txXfrm>
    </dsp:sp>
    <dsp:sp modelId="{D1E689CD-BE15-4409-BE9E-24C8C5E139A7}">
      <dsp:nvSpPr>
        <dsp:cNvPr id="0" name=""/>
        <dsp:cNvSpPr/>
      </dsp:nvSpPr>
      <dsp:spPr>
        <a:xfrm>
          <a:off x="4679876" y="836460"/>
          <a:ext cx="1726789" cy="1424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Fejlesztés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>
              <a:solidFill>
                <a:schemeClr val="accent1"/>
              </a:solidFill>
            </a:rPr>
            <a:t>Tesztelés</a:t>
          </a:r>
        </a:p>
      </dsp:txBody>
      <dsp:txXfrm>
        <a:off x="4712652" y="869236"/>
        <a:ext cx="1661237" cy="1053494"/>
      </dsp:txXfrm>
    </dsp:sp>
    <dsp:sp modelId="{E3F96A17-971C-4E69-A888-4188A739A496}">
      <dsp:nvSpPr>
        <dsp:cNvPr id="0" name=""/>
        <dsp:cNvSpPr/>
      </dsp:nvSpPr>
      <dsp:spPr>
        <a:xfrm>
          <a:off x="5609914" y="1030666"/>
          <a:ext cx="2118541" cy="2118541"/>
        </a:xfrm>
        <a:prstGeom prst="leftCircularArrow">
          <a:avLst>
            <a:gd name="adj1" fmla="val 4158"/>
            <a:gd name="adj2" fmla="val 524209"/>
            <a:gd name="adj3" fmla="val 2299719"/>
            <a:gd name="adj4" fmla="val 9024489"/>
            <a:gd name="adj5" fmla="val 485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25EF9-7E51-42B3-AA80-8D11F0B4467E}">
      <dsp:nvSpPr>
        <dsp:cNvPr id="0" name=""/>
        <dsp:cNvSpPr/>
      </dsp:nvSpPr>
      <dsp:spPr>
        <a:xfrm>
          <a:off x="5063607" y="1955506"/>
          <a:ext cx="1534924" cy="610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Fejlesztés</a:t>
          </a:r>
        </a:p>
      </dsp:txBody>
      <dsp:txXfrm>
        <a:off x="5081485" y="1973384"/>
        <a:ext cx="1499168" cy="574632"/>
      </dsp:txXfrm>
    </dsp:sp>
    <dsp:sp modelId="{601491EC-BD80-40E1-B31D-8B7E6252F485}">
      <dsp:nvSpPr>
        <dsp:cNvPr id="0" name=""/>
        <dsp:cNvSpPr/>
      </dsp:nvSpPr>
      <dsp:spPr>
        <a:xfrm>
          <a:off x="7018042" y="836460"/>
          <a:ext cx="1726789" cy="1424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Képzés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300" kern="1200" dirty="0"/>
            <a:t>Bevezetést támogató eszközök</a:t>
          </a:r>
        </a:p>
      </dsp:txBody>
      <dsp:txXfrm>
        <a:off x="7050818" y="1174430"/>
        <a:ext cx="1661237" cy="1053494"/>
      </dsp:txXfrm>
    </dsp:sp>
    <dsp:sp modelId="{D7D2A8C3-37EF-4763-ABFF-96D36DDAF24C}">
      <dsp:nvSpPr>
        <dsp:cNvPr id="0" name=""/>
        <dsp:cNvSpPr/>
      </dsp:nvSpPr>
      <dsp:spPr>
        <a:xfrm>
          <a:off x="7401773" y="531265"/>
          <a:ext cx="1534924" cy="6103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Bevezetés</a:t>
          </a:r>
        </a:p>
      </dsp:txBody>
      <dsp:txXfrm>
        <a:off x="7419651" y="549143"/>
        <a:ext cx="1499168" cy="574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411EC-9DC7-4BAE-A987-1D7E5B6F416B}">
      <dsp:nvSpPr>
        <dsp:cNvPr id="0" name=""/>
        <dsp:cNvSpPr/>
      </dsp:nvSpPr>
      <dsp:spPr>
        <a:xfrm>
          <a:off x="0" y="643890"/>
          <a:ext cx="8731045" cy="8585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4679B-AD83-414A-BA15-F2CD19B13AA3}">
      <dsp:nvSpPr>
        <dsp:cNvPr id="0" name=""/>
        <dsp:cNvSpPr/>
      </dsp:nvSpPr>
      <dsp:spPr>
        <a:xfrm>
          <a:off x="3932" y="0"/>
          <a:ext cx="1891584" cy="85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2016 év vége</a:t>
          </a:r>
        </a:p>
      </dsp:txBody>
      <dsp:txXfrm>
        <a:off x="3932" y="0"/>
        <a:ext cx="1891584" cy="858520"/>
      </dsp:txXfrm>
    </dsp:sp>
    <dsp:sp modelId="{95BC42D9-E2DF-4E15-8781-9FF9A98AFEEA}">
      <dsp:nvSpPr>
        <dsp:cNvPr id="0" name=""/>
        <dsp:cNvSpPr/>
      </dsp:nvSpPr>
      <dsp:spPr>
        <a:xfrm>
          <a:off x="842409" y="965835"/>
          <a:ext cx="214630" cy="2146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A51FA-C996-4C6E-B616-CD0939586DBF}">
      <dsp:nvSpPr>
        <dsp:cNvPr id="0" name=""/>
        <dsp:cNvSpPr/>
      </dsp:nvSpPr>
      <dsp:spPr>
        <a:xfrm>
          <a:off x="2098654" y="1259844"/>
          <a:ext cx="1891584" cy="85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2017. január - február</a:t>
          </a:r>
        </a:p>
      </dsp:txBody>
      <dsp:txXfrm>
        <a:off x="2098654" y="1259844"/>
        <a:ext cx="1891584" cy="858520"/>
      </dsp:txXfrm>
    </dsp:sp>
    <dsp:sp modelId="{C01354D8-4D1B-4A88-9C53-8ACFA170F1D7}">
      <dsp:nvSpPr>
        <dsp:cNvPr id="0" name=""/>
        <dsp:cNvSpPr/>
      </dsp:nvSpPr>
      <dsp:spPr>
        <a:xfrm>
          <a:off x="3031774" y="965835"/>
          <a:ext cx="214630" cy="214630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B6FA8-110E-486A-8296-1F181CBDF4C3}">
      <dsp:nvSpPr>
        <dsp:cNvPr id="0" name=""/>
        <dsp:cNvSpPr/>
      </dsp:nvSpPr>
      <dsp:spPr>
        <a:xfrm>
          <a:off x="4497372" y="0"/>
          <a:ext cx="1891584" cy="85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2017. február - augusztus</a:t>
          </a:r>
        </a:p>
      </dsp:txBody>
      <dsp:txXfrm>
        <a:off x="4497372" y="0"/>
        <a:ext cx="1891584" cy="858520"/>
      </dsp:txXfrm>
    </dsp:sp>
    <dsp:sp modelId="{34C818D3-77E4-4277-A94C-98460683360A}">
      <dsp:nvSpPr>
        <dsp:cNvPr id="0" name=""/>
        <dsp:cNvSpPr/>
      </dsp:nvSpPr>
      <dsp:spPr>
        <a:xfrm>
          <a:off x="5414505" y="946171"/>
          <a:ext cx="214630" cy="214630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AD564-00F4-43FF-B272-5B684D933E90}">
      <dsp:nvSpPr>
        <dsp:cNvPr id="0" name=""/>
        <dsp:cNvSpPr/>
      </dsp:nvSpPr>
      <dsp:spPr>
        <a:xfrm>
          <a:off x="6729347" y="1287780"/>
          <a:ext cx="1891584" cy="85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2017. augusztus - december</a:t>
          </a:r>
        </a:p>
      </dsp:txBody>
      <dsp:txXfrm>
        <a:off x="6729347" y="1287780"/>
        <a:ext cx="1891584" cy="858520"/>
      </dsp:txXfrm>
    </dsp:sp>
    <dsp:sp modelId="{739C7B23-6A08-41E8-99A1-DD17E3B8DAFC}">
      <dsp:nvSpPr>
        <dsp:cNvPr id="0" name=""/>
        <dsp:cNvSpPr/>
      </dsp:nvSpPr>
      <dsp:spPr>
        <a:xfrm>
          <a:off x="7577648" y="965835"/>
          <a:ext cx="214630" cy="21463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64520-2887-4778-918E-D9251FD94785}">
      <dsp:nvSpPr>
        <dsp:cNvPr id="0" name=""/>
        <dsp:cNvSpPr/>
      </dsp:nvSpPr>
      <dsp:spPr>
        <a:xfrm>
          <a:off x="1156" y="559411"/>
          <a:ext cx="1452918" cy="6486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Tervezés (tanév eleje)</a:t>
          </a:r>
        </a:p>
      </dsp:txBody>
      <dsp:txXfrm>
        <a:off x="1156" y="559411"/>
        <a:ext cx="1452918" cy="432460"/>
      </dsp:txXfrm>
    </dsp:sp>
    <dsp:sp modelId="{6FA0F22E-A4C0-43D6-B54C-058499CCD126}">
      <dsp:nvSpPr>
        <dsp:cNvPr id="0" name=""/>
        <dsp:cNvSpPr/>
      </dsp:nvSpPr>
      <dsp:spPr>
        <a:xfrm>
          <a:off x="298741" y="991872"/>
          <a:ext cx="1452918" cy="122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>
              <a:solidFill>
                <a:srgbClr val="FF0000"/>
              </a:solidFill>
            </a:rPr>
            <a:t>Valamennyi versenyt (sporteseményt) tervezni kell </a:t>
          </a:r>
        </a:p>
      </dsp:txBody>
      <dsp:txXfrm>
        <a:off x="334515" y="1027646"/>
        <a:ext cx="1381370" cy="1149864"/>
      </dsp:txXfrm>
    </dsp:sp>
    <dsp:sp modelId="{3FE1CBB3-37E3-4B42-B418-ECA51A8C2170}">
      <dsp:nvSpPr>
        <dsp:cNvPr id="0" name=""/>
        <dsp:cNvSpPr/>
      </dsp:nvSpPr>
      <dsp:spPr>
        <a:xfrm>
          <a:off x="1674332" y="594774"/>
          <a:ext cx="466945" cy="361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900" kern="1200"/>
        </a:p>
      </dsp:txBody>
      <dsp:txXfrm>
        <a:off x="1674332" y="667121"/>
        <a:ext cx="358425" cy="217040"/>
      </dsp:txXfrm>
    </dsp:sp>
    <dsp:sp modelId="{8C46912D-43BC-4442-BE31-2B7518F11CED}">
      <dsp:nvSpPr>
        <dsp:cNvPr id="0" name=""/>
        <dsp:cNvSpPr/>
      </dsp:nvSpPr>
      <dsp:spPr>
        <a:xfrm>
          <a:off x="2335103" y="559411"/>
          <a:ext cx="1452918" cy="648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Nevezés (folyamatos)</a:t>
          </a:r>
        </a:p>
      </dsp:txBody>
      <dsp:txXfrm>
        <a:off x="2335103" y="559411"/>
        <a:ext cx="1452918" cy="432460"/>
      </dsp:txXfrm>
    </dsp:sp>
    <dsp:sp modelId="{D8C32CD7-2733-43C8-9E5F-6FDE0D6FB5D8}">
      <dsp:nvSpPr>
        <dsp:cNvPr id="0" name=""/>
        <dsp:cNvSpPr/>
      </dsp:nvSpPr>
      <dsp:spPr>
        <a:xfrm>
          <a:off x="2632689" y="991872"/>
          <a:ext cx="1452918" cy="122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Testnevelők elvégzik az egyéni és csapatnevezéseket</a:t>
          </a:r>
        </a:p>
      </dsp:txBody>
      <dsp:txXfrm>
        <a:off x="2668463" y="1027646"/>
        <a:ext cx="1381370" cy="1149864"/>
      </dsp:txXfrm>
    </dsp:sp>
    <dsp:sp modelId="{09E9089D-2C2E-407E-96FE-6494DE499866}">
      <dsp:nvSpPr>
        <dsp:cNvPr id="0" name=""/>
        <dsp:cNvSpPr/>
      </dsp:nvSpPr>
      <dsp:spPr>
        <a:xfrm>
          <a:off x="4008279" y="594774"/>
          <a:ext cx="466945" cy="361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900" kern="1200"/>
        </a:p>
      </dsp:txBody>
      <dsp:txXfrm>
        <a:off x="4008279" y="667121"/>
        <a:ext cx="358425" cy="217040"/>
      </dsp:txXfrm>
    </dsp:sp>
    <dsp:sp modelId="{C2FD2D62-F564-4EC8-A511-72E1BB90ED60}">
      <dsp:nvSpPr>
        <dsp:cNvPr id="0" name=""/>
        <dsp:cNvSpPr/>
      </dsp:nvSpPr>
      <dsp:spPr>
        <a:xfrm>
          <a:off x="4669051" y="559411"/>
          <a:ext cx="1452918" cy="6486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Verseny előtti feladatok (folyamatos)</a:t>
          </a:r>
        </a:p>
      </dsp:txBody>
      <dsp:txXfrm>
        <a:off x="4669051" y="559411"/>
        <a:ext cx="1452918" cy="432460"/>
      </dsp:txXfrm>
    </dsp:sp>
    <dsp:sp modelId="{2DD3B909-F9E4-4139-AC4B-ABA24458EC43}">
      <dsp:nvSpPr>
        <dsp:cNvPr id="0" name=""/>
        <dsp:cNvSpPr/>
      </dsp:nvSpPr>
      <dsp:spPr>
        <a:xfrm>
          <a:off x="4966637" y="991872"/>
          <a:ext cx="1452918" cy="122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A nevezések jóváhagyása (meghívás)</a:t>
          </a:r>
        </a:p>
      </dsp:txBody>
      <dsp:txXfrm>
        <a:off x="5002411" y="1027646"/>
        <a:ext cx="1381370" cy="1149864"/>
      </dsp:txXfrm>
    </dsp:sp>
    <dsp:sp modelId="{4E335C92-FD3E-4F6B-BB5E-73EB294554ED}">
      <dsp:nvSpPr>
        <dsp:cNvPr id="0" name=""/>
        <dsp:cNvSpPr/>
      </dsp:nvSpPr>
      <dsp:spPr>
        <a:xfrm>
          <a:off x="6342227" y="594774"/>
          <a:ext cx="466945" cy="3617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900" kern="1200"/>
        </a:p>
      </dsp:txBody>
      <dsp:txXfrm>
        <a:off x="6342227" y="667121"/>
        <a:ext cx="358425" cy="217040"/>
      </dsp:txXfrm>
    </dsp:sp>
    <dsp:sp modelId="{E9D9A2E1-932D-4EDD-970B-209EF2B0B25D}">
      <dsp:nvSpPr>
        <dsp:cNvPr id="0" name=""/>
        <dsp:cNvSpPr/>
      </dsp:nvSpPr>
      <dsp:spPr>
        <a:xfrm>
          <a:off x="7002999" y="559411"/>
          <a:ext cx="1452918" cy="6486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Verseny utáni feladatok</a:t>
          </a:r>
        </a:p>
      </dsp:txBody>
      <dsp:txXfrm>
        <a:off x="7002999" y="559411"/>
        <a:ext cx="1452918" cy="432460"/>
      </dsp:txXfrm>
    </dsp:sp>
    <dsp:sp modelId="{F94F037A-FEE3-4BA9-BD6C-26744AA537AF}">
      <dsp:nvSpPr>
        <dsp:cNvPr id="0" name=""/>
        <dsp:cNvSpPr/>
      </dsp:nvSpPr>
      <dsp:spPr>
        <a:xfrm>
          <a:off x="7300585" y="991872"/>
          <a:ext cx="1452918" cy="122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>
              <a:solidFill>
                <a:srgbClr val="FF0000"/>
              </a:solidFill>
            </a:rPr>
            <a:t>Résztvevők kiválasztása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/>
            <a:t>Továbbjutók kijelölése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>
              <a:solidFill>
                <a:srgbClr val="FF0000"/>
              </a:solidFill>
            </a:rPr>
            <a:t>Dokumentumok feltöltése</a:t>
          </a:r>
        </a:p>
      </dsp:txBody>
      <dsp:txXfrm>
        <a:off x="7336359" y="1027646"/>
        <a:ext cx="1381370" cy="1149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AFE4E-2630-4BD8-9CC7-B47A65F6B7B1}">
      <dsp:nvSpPr>
        <dsp:cNvPr id="0" name=""/>
        <dsp:cNvSpPr/>
      </dsp:nvSpPr>
      <dsp:spPr>
        <a:xfrm>
          <a:off x="1650106" y="743866"/>
          <a:ext cx="3519701" cy="414082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88C2C-CC9B-471C-B318-818A3E35EFB6}">
      <dsp:nvSpPr>
        <dsp:cNvPr id="0" name=""/>
        <dsp:cNvSpPr/>
      </dsp:nvSpPr>
      <dsp:spPr>
        <a:xfrm>
          <a:off x="1650106" y="899378"/>
          <a:ext cx="258569" cy="2585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7AB69-3DF6-4588-9AAB-2CEB53A0AC58}">
      <dsp:nvSpPr>
        <dsp:cNvPr id="0" name=""/>
        <dsp:cNvSpPr/>
      </dsp:nvSpPr>
      <dsp:spPr>
        <a:xfrm>
          <a:off x="1650106" y="0"/>
          <a:ext cx="3519701" cy="74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500" kern="1200" dirty="0"/>
            <a:t>Előnyök</a:t>
          </a:r>
        </a:p>
      </dsp:txBody>
      <dsp:txXfrm>
        <a:off x="1650106" y="0"/>
        <a:ext cx="3519701" cy="743866"/>
      </dsp:txXfrm>
    </dsp:sp>
    <dsp:sp modelId="{269F74FF-2264-496B-ACE4-38F42A34339D}">
      <dsp:nvSpPr>
        <dsp:cNvPr id="0" name=""/>
        <dsp:cNvSpPr/>
      </dsp:nvSpPr>
      <dsp:spPr>
        <a:xfrm>
          <a:off x="1650106" y="1502097"/>
          <a:ext cx="258563" cy="258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7D637-6B53-497D-B7BB-37B3469CD3F5}">
      <dsp:nvSpPr>
        <dsp:cNvPr id="0" name=""/>
        <dsp:cNvSpPr/>
      </dsp:nvSpPr>
      <dsp:spPr>
        <a:xfrm>
          <a:off x="1896485" y="1330023"/>
          <a:ext cx="3273322" cy="60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Felhasználóbarát felület</a:t>
          </a:r>
        </a:p>
      </dsp:txBody>
      <dsp:txXfrm>
        <a:off x="1896485" y="1330023"/>
        <a:ext cx="3273322" cy="602712"/>
      </dsp:txXfrm>
    </dsp:sp>
    <dsp:sp modelId="{60A35D4F-B68B-4202-8E22-F44BCEA0CD40}">
      <dsp:nvSpPr>
        <dsp:cNvPr id="0" name=""/>
        <dsp:cNvSpPr/>
      </dsp:nvSpPr>
      <dsp:spPr>
        <a:xfrm>
          <a:off x="1650106" y="2104809"/>
          <a:ext cx="258563" cy="258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34203"/>
              <a:satOff val="-373"/>
              <a:lumOff val="42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A69C9-76D0-4C7F-96C3-B32856233D61}">
      <dsp:nvSpPr>
        <dsp:cNvPr id="0" name=""/>
        <dsp:cNvSpPr/>
      </dsp:nvSpPr>
      <dsp:spPr>
        <a:xfrm>
          <a:off x="1896485" y="1932735"/>
          <a:ext cx="3273322" cy="60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Kevesebb papír alapú dokumentáció</a:t>
          </a:r>
        </a:p>
      </dsp:txBody>
      <dsp:txXfrm>
        <a:off x="1896485" y="1932735"/>
        <a:ext cx="3273322" cy="602712"/>
      </dsp:txXfrm>
    </dsp:sp>
    <dsp:sp modelId="{F49C1BF5-58B5-4FD2-8FCA-BAA9273F6176}">
      <dsp:nvSpPr>
        <dsp:cNvPr id="0" name=""/>
        <dsp:cNvSpPr/>
      </dsp:nvSpPr>
      <dsp:spPr>
        <a:xfrm>
          <a:off x="1650106" y="2707522"/>
          <a:ext cx="258563" cy="258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68407"/>
              <a:satOff val="-746"/>
              <a:lumOff val="85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3360B-5028-440F-8304-562E093DA12D}">
      <dsp:nvSpPr>
        <dsp:cNvPr id="0" name=""/>
        <dsp:cNvSpPr/>
      </dsp:nvSpPr>
      <dsp:spPr>
        <a:xfrm>
          <a:off x="1896485" y="2535447"/>
          <a:ext cx="3273322" cy="60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Kontrollált nevezések</a:t>
          </a:r>
        </a:p>
      </dsp:txBody>
      <dsp:txXfrm>
        <a:off x="1896485" y="2535447"/>
        <a:ext cx="3273322" cy="602712"/>
      </dsp:txXfrm>
    </dsp:sp>
    <dsp:sp modelId="{E35F212E-367B-4B7E-87DF-E9111D7FC900}">
      <dsp:nvSpPr>
        <dsp:cNvPr id="0" name=""/>
        <dsp:cNvSpPr/>
      </dsp:nvSpPr>
      <dsp:spPr>
        <a:xfrm>
          <a:off x="1650106" y="3310234"/>
          <a:ext cx="258563" cy="258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02610"/>
              <a:satOff val="-1119"/>
              <a:lumOff val="127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7C85D-95E0-42BE-B3B1-C14B2491324E}">
      <dsp:nvSpPr>
        <dsp:cNvPr id="0" name=""/>
        <dsp:cNvSpPr/>
      </dsp:nvSpPr>
      <dsp:spPr>
        <a:xfrm>
          <a:off x="1896485" y="3138160"/>
          <a:ext cx="3273322" cy="60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E-Kréta kapcsolat</a:t>
          </a:r>
        </a:p>
      </dsp:txBody>
      <dsp:txXfrm>
        <a:off x="1896485" y="3138160"/>
        <a:ext cx="3273322" cy="602712"/>
      </dsp:txXfrm>
    </dsp:sp>
    <dsp:sp modelId="{3FD0DDAD-0859-40B5-AD36-B25AF02FCA8C}">
      <dsp:nvSpPr>
        <dsp:cNvPr id="0" name=""/>
        <dsp:cNvSpPr/>
      </dsp:nvSpPr>
      <dsp:spPr>
        <a:xfrm>
          <a:off x="1650106" y="3912947"/>
          <a:ext cx="258563" cy="258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36814"/>
              <a:satOff val="-1492"/>
              <a:lumOff val="170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4FF16-2762-4B74-88C6-01108BA6A0FC}">
      <dsp:nvSpPr>
        <dsp:cNvPr id="0" name=""/>
        <dsp:cNvSpPr/>
      </dsp:nvSpPr>
      <dsp:spPr>
        <a:xfrm>
          <a:off x="1896485" y="3740872"/>
          <a:ext cx="3273322" cy="60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Továbbfejlesztési lehetőség</a:t>
          </a:r>
        </a:p>
      </dsp:txBody>
      <dsp:txXfrm>
        <a:off x="1896485" y="3740872"/>
        <a:ext cx="3273322" cy="602712"/>
      </dsp:txXfrm>
    </dsp:sp>
    <dsp:sp modelId="{6792BF2B-9875-45F8-9969-AA722B07D5DD}">
      <dsp:nvSpPr>
        <dsp:cNvPr id="0" name=""/>
        <dsp:cNvSpPr/>
      </dsp:nvSpPr>
      <dsp:spPr>
        <a:xfrm>
          <a:off x="5345792" y="743866"/>
          <a:ext cx="3519701" cy="414082"/>
        </a:xfrm>
        <a:prstGeom prst="rect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accent5">
              <a:shade val="80000"/>
              <a:hueOff val="205221"/>
              <a:satOff val="-2238"/>
              <a:lumOff val="25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53600-0BE3-44F3-99E9-9E1EB3BD745A}">
      <dsp:nvSpPr>
        <dsp:cNvPr id="0" name=""/>
        <dsp:cNvSpPr/>
      </dsp:nvSpPr>
      <dsp:spPr>
        <a:xfrm>
          <a:off x="5345792" y="899378"/>
          <a:ext cx="258569" cy="2585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205221"/>
              <a:satOff val="-2238"/>
              <a:lumOff val="25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C4880-C7FF-4455-AAFF-314EB4E89441}">
      <dsp:nvSpPr>
        <dsp:cNvPr id="0" name=""/>
        <dsp:cNvSpPr/>
      </dsp:nvSpPr>
      <dsp:spPr>
        <a:xfrm>
          <a:off x="5345792" y="0"/>
          <a:ext cx="3519701" cy="74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500" kern="1200" dirty="0"/>
            <a:t>Hátrányok</a:t>
          </a:r>
        </a:p>
      </dsp:txBody>
      <dsp:txXfrm>
        <a:off x="5345792" y="0"/>
        <a:ext cx="3519701" cy="743866"/>
      </dsp:txXfrm>
    </dsp:sp>
    <dsp:sp modelId="{FF5F5CDF-7CD5-4E5D-952F-CD180FCC98F6}">
      <dsp:nvSpPr>
        <dsp:cNvPr id="0" name=""/>
        <dsp:cNvSpPr/>
      </dsp:nvSpPr>
      <dsp:spPr>
        <a:xfrm>
          <a:off x="5345792" y="1502097"/>
          <a:ext cx="258563" cy="258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71017"/>
              <a:satOff val="-1865"/>
              <a:lumOff val="213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CC6B2-B21C-45AE-973E-8A99D281C387}">
      <dsp:nvSpPr>
        <dsp:cNvPr id="0" name=""/>
        <dsp:cNvSpPr/>
      </dsp:nvSpPr>
      <dsp:spPr>
        <a:xfrm>
          <a:off x="5592171" y="1330023"/>
          <a:ext cx="3273322" cy="60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Új rendszer</a:t>
          </a:r>
        </a:p>
      </dsp:txBody>
      <dsp:txXfrm>
        <a:off x="5592171" y="1330023"/>
        <a:ext cx="3273322" cy="602712"/>
      </dsp:txXfrm>
    </dsp:sp>
    <dsp:sp modelId="{EC4C0F43-231B-4EB5-AB42-67AC31528B44}">
      <dsp:nvSpPr>
        <dsp:cNvPr id="0" name=""/>
        <dsp:cNvSpPr/>
      </dsp:nvSpPr>
      <dsp:spPr>
        <a:xfrm>
          <a:off x="5345792" y="2104809"/>
          <a:ext cx="258563" cy="258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205221"/>
              <a:satOff val="-2238"/>
              <a:lumOff val="25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1B7DF-A8C8-4723-B26B-0526D7EE4F1F}">
      <dsp:nvSpPr>
        <dsp:cNvPr id="0" name=""/>
        <dsp:cNvSpPr/>
      </dsp:nvSpPr>
      <dsp:spPr>
        <a:xfrm>
          <a:off x="5592171" y="1932735"/>
          <a:ext cx="3273322" cy="60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Több funkció – több feladat</a:t>
          </a:r>
        </a:p>
      </dsp:txBody>
      <dsp:txXfrm>
        <a:off x="5592171" y="1932735"/>
        <a:ext cx="3273322" cy="6027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46384-0517-4EA2-BC25-317E0F7A8AA5}">
      <dsp:nvSpPr>
        <dsp:cNvPr id="0" name=""/>
        <dsp:cNvSpPr/>
      </dsp:nvSpPr>
      <dsp:spPr>
        <a:xfrm>
          <a:off x="4409" y="120552"/>
          <a:ext cx="2005034" cy="648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Testnevelői kérdések</a:t>
          </a:r>
        </a:p>
      </dsp:txBody>
      <dsp:txXfrm>
        <a:off x="4409" y="120552"/>
        <a:ext cx="2005034" cy="432000"/>
      </dsp:txXfrm>
    </dsp:sp>
    <dsp:sp modelId="{596AFF92-E655-4BC4-A2AD-1F7FE9D60131}">
      <dsp:nvSpPr>
        <dsp:cNvPr id="0" name=""/>
        <dsp:cNvSpPr/>
      </dsp:nvSpPr>
      <dsp:spPr>
        <a:xfrm>
          <a:off x="415079" y="552552"/>
          <a:ext cx="2005034" cy="143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Nevezési nehézségek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Belépési problémák</a:t>
          </a:r>
        </a:p>
      </dsp:txBody>
      <dsp:txXfrm>
        <a:off x="456992" y="594465"/>
        <a:ext cx="1921208" cy="1347174"/>
      </dsp:txXfrm>
    </dsp:sp>
    <dsp:sp modelId="{8DE52D86-F80F-4FE4-A51E-157795B70D8E}">
      <dsp:nvSpPr>
        <dsp:cNvPr id="0" name=""/>
        <dsp:cNvSpPr/>
      </dsp:nvSpPr>
      <dsp:spPr>
        <a:xfrm>
          <a:off x="2313400" y="86954"/>
          <a:ext cx="644386" cy="499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2313400" y="186793"/>
        <a:ext cx="494628" cy="299517"/>
      </dsp:txXfrm>
    </dsp:sp>
    <dsp:sp modelId="{FCA872C9-105D-444C-8EB4-DB53F3FE4503}">
      <dsp:nvSpPr>
        <dsp:cNvPr id="0" name=""/>
        <dsp:cNvSpPr/>
      </dsp:nvSpPr>
      <dsp:spPr>
        <a:xfrm>
          <a:off x="3225267" y="120552"/>
          <a:ext cx="2005034" cy="648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Helpdesk</a:t>
          </a:r>
          <a:r>
            <a:rPr lang="hu-HU" sz="1500" kern="1200" dirty="0"/>
            <a:t> szolgáltatás</a:t>
          </a:r>
        </a:p>
      </dsp:txBody>
      <dsp:txXfrm>
        <a:off x="3225267" y="120552"/>
        <a:ext cx="2005034" cy="432000"/>
      </dsp:txXfrm>
    </dsp:sp>
    <dsp:sp modelId="{2407C766-D1EE-4D7F-AFE3-12142E5BFB30}">
      <dsp:nvSpPr>
        <dsp:cNvPr id="0" name=""/>
        <dsp:cNvSpPr/>
      </dsp:nvSpPr>
      <dsp:spPr>
        <a:xfrm>
          <a:off x="3635937" y="552552"/>
          <a:ext cx="2005034" cy="143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Ingyenesen hívható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 err="1"/>
            <a:t>Kommuniákció</a:t>
          </a:r>
          <a:r>
            <a:rPr lang="hu-HU" sz="1500" kern="1200" dirty="0"/>
            <a:t>: Versenykiírás / szórólap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Kezeli a hívásokat</a:t>
          </a:r>
        </a:p>
      </dsp:txBody>
      <dsp:txXfrm>
        <a:off x="3677850" y="594465"/>
        <a:ext cx="1921208" cy="1347174"/>
      </dsp:txXfrm>
    </dsp:sp>
    <dsp:sp modelId="{29418B0C-C935-439A-BD4E-99F2ADFCAEF3}">
      <dsp:nvSpPr>
        <dsp:cNvPr id="0" name=""/>
        <dsp:cNvSpPr/>
      </dsp:nvSpPr>
      <dsp:spPr>
        <a:xfrm>
          <a:off x="5534258" y="86954"/>
          <a:ext cx="644386" cy="499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5534258" y="186793"/>
        <a:ext cx="494628" cy="299517"/>
      </dsp:txXfrm>
    </dsp:sp>
    <dsp:sp modelId="{25EB490B-B47F-4820-9D74-C8A21BAECA47}">
      <dsp:nvSpPr>
        <dsp:cNvPr id="0" name=""/>
        <dsp:cNvSpPr/>
      </dsp:nvSpPr>
      <dsp:spPr>
        <a:xfrm>
          <a:off x="6446126" y="120552"/>
          <a:ext cx="2005034" cy="648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MDSZ OK</a:t>
          </a:r>
        </a:p>
      </dsp:txBody>
      <dsp:txXfrm>
        <a:off x="6446126" y="120552"/>
        <a:ext cx="2005034" cy="432000"/>
      </dsp:txXfrm>
    </dsp:sp>
    <dsp:sp modelId="{81EF5BA4-D559-49EA-AD1B-F24742F9B3A8}">
      <dsp:nvSpPr>
        <dsp:cNvPr id="0" name=""/>
        <dsp:cNvSpPr/>
      </dsp:nvSpPr>
      <dsp:spPr>
        <a:xfrm>
          <a:off x="6856795" y="552552"/>
          <a:ext cx="2005034" cy="143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Amennyiben nem tud a </a:t>
          </a:r>
          <a:r>
            <a:rPr lang="hu-HU" sz="1500" kern="1200" dirty="0" err="1"/>
            <a:t>Helpdesk</a:t>
          </a:r>
          <a:r>
            <a:rPr lang="hu-HU" sz="1500" kern="1200" dirty="0"/>
            <a:t> válaszolni, utánajár és visszajelez</a:t>
          </a:r>
        </a:p>
      </dsp:txBody>
      <dsp:txXfrm>
        <a:off x="6898708" y="594465"/>
        <a:ext cx="1921208" cy="13471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46384-0517-4EA2-BC25-317E0F7A8AA5}">
      <dsp:nvSpPr>
        <dsp:cNvPr id="0" name=""/>
        <dsp:cNvSpPr/>
      </dsp:nvSpPr>
      <dsp:spPr>
        <a:xfrm>
          <a:off x="4354" y="6868"/>
          <a:ext cx="1979833" cy="9395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Kulcsfelhasználó kérdések</a:t>
          </a:r>
        </a:p>
      </dsp:txBody>
      <dsp:txXfrm>
        <a:off x="4354" y="6868"/>
        <a:ext cx="1979833" cy="626366"/>
      </dsp:txXfrm>
    </dsp:sp>
    <dsp:sp modelId="{596AFF92-E655-4BC4-A2AD-1F7FE9D60131}">
      <dsp:nvSpPr>
        <dsp:cNvPr id="0" name=""/>
        <dsp:cNvSpPr/>
      </dsp:nvSpPr>
      <dsp:spPr>
        <a:xfrm>
          <a:off x="409862" y="633235"/>
          <a:ext cx="1979833" cy="1685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Események létrehozása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Meghívás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Továbbjuttatás</a:t>
          </a:r>
        </a:p>
      </dsp:txBody>
      <dsp:txXfrm>
        <a:off x="459238" y="682611"/>
        <a:ext cx="1881081" cy="1587060"/>
      </dsp:txXfrm>
    </dsp:sp>
    <dsp:sp modelId="{8DE52D86-F80F-4FE4-A51E-157795B70D8E}">
      <dsp:nvSpPr>
        <dsp:cNvPr id="0" name=""/>
        <dsp:cNvSpPr/>
      </dsp:nvSpPr>
      <dsp:spPr>
        <a:xfrm>
          <a:off x="2284322" y="73591"/>
          <a:ext cx="636287" cy="492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/>
        </a:p>
      </dsp:txBody>
      <dsp:txXfrm>
        <a:off x="2284322" y="172175"/>
        <a:ext cx="488411" cy="295753"/>
      </dsp:txXfrm>
    </dsp:sp>
    <dsp:sp modelId="{FCA872C9-105D-444C-8EB4-DB53F3FE4503}">
      <dsp:nvSpPr>
        <dsp:cNvPr id="0" name=""/>
        <dsp:cNvSpPr/>
      </dsp:nvSpPr>
      <dsp:spPr>
        <a:xfrm>
          <a:off x="3184729" y="6868"/>
          <a:ext cx="1979833" cy="9395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Regionális iroda kijelölt munkatársa</a:t>
          </a:r>
        </a:p>
      </dsp:txBody>
      <dsp:txXfrm>
        <a:off x="3184729" y="6868"/>
        <a:ext cx="1979833" cy="626366"/>
      </dsp:txXfrm>
    </dsp:sp>
    <dsp:sp modelId="{2407C766-D1EE-4D7F-AFE3-12142E5BFB30}">
      <dsp:nvSpPr>
        <dsp:cNvPr id="0" name=""/>
        <dsp:cNvSpPr/>
      </dsp:nvSpPr>
      <dsp:spPr>
        <a:xfrm>
          <a:off x="3590237" y="633235"/>
          <a:ext cx="1979833" cy="1685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Minden egy képzett kolléga látja el a támogató feladatot</a:t>
          </a:r>
        </a:p>
      </dsp:txBody>
      <dsp:txXfrm>
        <a:off x="3639613" y="682611"/>
        <a:ext cx="1881081" cy="1587060"/>
      </dsp:txXfrm>
    </dsp:sp>
    <dsp:sp modelId="{29418B0C-C935-439A-BD4E-99F2ADFCAEF3}">
      <dsp:nvSpPr>
        <dsp:cNvPr id="0" name=""/>
        <dsp:cNvSpPr/>
      </dsp:nvSpPr>
      <dsp:spPr>
        <a:xfrm>
          <a:off x="5464698" y="73591"/>
          <a:ext cx="636287" cy="492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/>
        </a:p>
      </dsp:txBody>
      <dsp:txXfrm>
        <a:off x="5464698" y="172175"/>
        <a:ext cx="488411" cy="295753"/>
      </dsp:txXfrm>
    </dsp:sp>
    <dsp:sp modelId="{25EB490B-B47F-4820-9D74-C8A21BAECA47}">
      <dsp:nvSpPr>
        <dsp:cNvPr id="0" name=""/>
        <dsp:cNvSpPr/>
      </dsp:nvSpPr>
      <dsp:spPr>
        <a:xfrm>
          <a:off x="6365104" y="6868"/>
          <a:ext cx="1979833" cy="9395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MDSZ OK</a:t>
          </a:r>
        </a:p>
      </dsp:txBody>
      <dsp:txXfrm>
        <a:off x="6365104" y="6868"/>
        <a:ext cx="1979833" cy="626366"/>
      </dsp:txXfrm>
    </dsp:sp>
    <dsp:sp modelId="{81EF5BA4-D559-49EA-AD1B-F24742F9B3A8}">
      <dsp:nvSpPr>
        <dsp:cNvPr id="0" name=""/>
        <dsp:cNvSpPr/>
      </dsp:nvSpPr>
      <dsp:spPr>
        <a:xfrm>
          <a:off x="6770612" y="633235"/>
          <a:ext cx="1979833" cy="1685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Amennyiben nem tud a regionális iroda munkatársa válaszolni, utánajár és visszajelez</a:t>
          </a:r>
        </a:p>
      </dsp:txBody>
      <dsp:txXfrm>
        <a:off x="6819988" y="682611"/>
        <a:ext cx="1881081" cy="1587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3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8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6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A63E0-7B5E-8140-A418-60B62BA34BE7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sz.h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518" y="4895272"/>
            <a:ext cx="2840481" cy="196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637" y="-105237"/>
            <a:ext cx="7772400" cy="1470025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FF8000"/>
                </a:solidFill>
                <a:latin typeface="Arial"/>
                <a:cs typeface="Arial"/>
              </a:rPr>
              <a:t>Iskolai nevezési és monitoring rendszer</a:t>
            </a:r>
            <a:r>
              <a:rPr lang="en-US" sz="3200" b="1" dirty="0">
                <a:solidFill>
                  <a:srgbClr val="FF8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6046" y="1338734"/>
            <a:ext cx="6335582" cy="1752600"/>
          </a:xfrm>
        </p:spPr>
        <p:txBody>
          <a:bodyPr>
            <a:normAutofit/>
          </a:bodyPr>
          <a:lstStyle/>
          <a:p>
            <a:pPr algn="l"/>
            <a:r>
              <a:rPr lang="hu-HU" sz="2400" dirty="0">
                <a:solidFill>
                  <a:srgbClr val="71B549"/>
                </a:solidFill>
                <a:latin typeface="Arial"/>
                <a:cs typeface="Arial"/>
              </a:rPr>
              <a:t>Diákolimpia® nevezési rendszer bemutatása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40100" y="1200088"/>
            <a:ext cx="5870160" cy="0"/>
          </a:xfrm>
          <a:prstGeom prst="line">
            <a:avLst/>
          </a:prstGeom>
          <a:ln>
            <a:solidFill>
              <a:srgbClr val="FF8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94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120243" y="1448461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Kezdőlépesek és a folyamat összefoglalása</a:t>
            </a:r>
            <a:r>
              <a:rPr lang="hu-HU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609600" y="2601251"/>
            <a:ext cx="93232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1. lépés – Bejelentkezés és regisztráció</a:t>
            </a:r>
          </a:p>
          <a:p>
            <a:r>
              <a:rPr lang="hu-HU" sz="2000" dirty="0"/>
              <a:t>2. lépés – Saját adatok kitöltése és jelszó módosítás</a:t>
            </a:r>
          </a:p>
          <a:p>
            <a:r>
              <a:rPr lang="hu-HU" sz="2000" dirty="0"/>
              <a:t>3. lépés – Sportesemény létrehozása</a:t>
            </a:r>
          </a:p>
          <a:p>
            <a:r>
              <a:rPr lang="hu-HU" sz="2000" dirty="0"/>
              <a:t>4. lépés – Nevezések jóváhagyása (meghívás)</a:t>
            </a:r>
          </a:p>
          <a:p>
            <a:r>
              <a:rPr lang="hu-HU" sz="2000" dirty="0"/>
              <a:t>5. lépés – </a:t>
            </a:r>
            <a:r>
              <a:rPr lang="hu-HU" sz="2000" dirty="0" err="1"/>
              <a:t>Továbbjuttatás</a:t>
            </a:r>
            <a:r>
              <a:rPr lang="hu-HU" sz="2000" dirty="0"/>
              <a:t>, résztvevők jelölése illetve eredmények rögzítése </a:t>
            </a:r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2016491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2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95256" y="468397"/>
            <a:ext cx="6186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Bejelentkezés és regisztráció</a:t>
            </a:r>
            <a:r>
              <a:rPr lang="hu-HU" sz="32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224118" y="1882295"/>
            <a:ext cx="8579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Magyar Diáksport Szövetség informatikai rendszereibe mostantól egyetlen közös felületen lehetséges a bejelentkezés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Közvetlen elérés: sso.mdsz.hu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Vagy az </a:t>
            </a:r>
            <a:r>
              <a:rPr lang="hu-HU" dirty="0">
                <a:hlinkClick r:id="rId3"/>
              </a:rPr>
              <a:t>www.mdsz.hu</a:t>
            </a:r>
            <a:r>
              <a:rPr lang="hu-HU" dirty="0"/>
              <a:t> informatikai rendszerre mutató bannerairól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különböző modulokhoz (NETFIT, Diákolimpia, Továbbképzések, stb.) való regisztráció továbbra is </a:t>
            </a:r>
            <a:r>
              <a:rPr lang="hu-HU" dirty="0" err="1"/>
              <a:t>modulonként</a:t>
            </a:r>
            <a:r>
              <a:rPr lang="hu-HU" dirty="0"/>
              <a:t>, külön történik, viszont ugyanerről a közös felületről jut oda a felhasználó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Ezáltal különböző felhasználók, különböző szerepkörök szerint látják a modulokat, felületeket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</a:rPr>
              <a:t>Minden Diáksport Bizottság vezető/tag és megyei titkár központilag megkapja a belépéshez szükséges, már szerepkörhöz – és intézményekhez - rendelt belépési adatokat –&gt; külön regisztráció nem szükséges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Amennyiben pedagógusként kíván belépni a felhasználó, használja a NETFIT® rendszerben már élő felhasználónevét és jelszavát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Amennyiben nem rendelkezik regisztrációval a NETFIT® rendszerben a kezdőfelületen tud választani melyik modulba szeretne regisztrálni</a:t>
            </a:r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9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>
            <a:off x="2210025" y="959518"/>
            <a:ext cx="6872429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84" y="1257210"/>
            <a:ext cx="7566384" cy="51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7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>
            <a:off x="2210025" y="959518"/>
            <a:ext cx="6872429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5" y="1348367"/>
            <a:ext cx="4698468" cy="339188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885103" y="1096533"/>
            <a:ext cx="42633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Regisztráció a Diákolimpia® rendszerbe</a:t>
            </a:r>
          </a:p>
          <a:p>
            <a:pPr algn="ctr"/>
            <a:r>
              <a:rPr lang="hu-HU" sz="16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 (pedagógus szerepkör)</a:t>
            </a:r>
          </a:p>
          <a:p>
            <a:endParaRPr lang="hu-HU" sz="1600" dirty="0"/>
          </a:p>
          <a:p>
            <a:pPr marL="342900" indent="-342900">
              <a:buAutoNum type="arabicPeriod"/>
            </a:pPr>
            <a:r>
              <a:rPr lang="hu-HU" sz="1600" dirty="0"/>
              <a:t>Válassza az előző oldalon látható Diákolimpia® Regisztráció feliratú csempét</a:t>
            </a:r>
          </a:p>
          <a:p>
            <a:pPr marL="342900" indent="-342900">
              <a:buAutoNum type="arabicPeriod"/>
            </a:pPr>
            <a:r>
              <a:rPr lang="hu-HU" sz="1600" dirty="0"/>
              <a:t>Az oldal kérni fogja a 11 jegyű pedagógus azonosítóját</a:t>
            </a:r>
          </a:p>
          <a:p>
            <a:pPr marL="342900" indent="-342900">
              <a:buAutoNum type="arabicPeriod"/>
            </a:pPr>
            <a:r>
              <a:rPr lang="hu-HU" sz="1600" dirty="0"/>
              <a:t>Amennyiben a pedagógus azonosító már szerepel a rendszerünkben – tehát regisztrált már a NETFIT® modulhoz korábban – kizárólag a képen látható jobb oldali kártya fog megjelenni</a:t>
            </a:r>
          </a:p>
          <a:p>
            <a:pPr marL="800100" lvl="1" indent="-342900">
              <a:buAutoNum type="arabicPeriod"/>
            </a:pPr>
            <a:r>
              <a:rPr lang="hu-HU" sz="1600" dirty="0"/>
              <a:t>A NETFIT® rendszerben használt adatokkal tud majd belépni</a:t>
            </a:r>
          </a:p>
          <a:p>
            <a:pPr marL="342900" indent="-342900">
              <a:buAutoNum type="arabicPeriod"/>
            </a:pPr>
            <a:r>
              <a:rPr lang="hu-HU" sz="1600" dirty="0"/>
              <a:t>Amennyiben a pedagógus azonosító ismeretlen a rendszernek – tehát még nem regisztrált felhasználó egyik rendszerben sem – a baloldali kártya jelenik meg</a:t>
            </a:r>
          </a:p>
          <a:p>
            <a:pPr marL="800100" lvl="1" indent="-342900">
              <a:buAutoNum type="arabicPeriod"/>
            </a:pPr>
            <a:r>
              <a:rPr lang="hu-HU" sz="1600" dirty="0"/>
              <a:t>Az adatok kitöltése után a kiküldött emailben leírtak szerint szükséges eljárni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10973" y="5019198"/>
            <a:ext cx="4883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A DSB vezetőknek/tagoknak és megyei titkároknak a központilag megadott felhasználónévvel és jelszóval kell belépniük a kezdőoldalon, majd a Diákolimpia csempét választva a megfelelő felületek és funkciók jelennek meg automatikusan!</a:t>
            </a:r>
          </a:p>
        </p:txBody>
      </p:sp>
    </p:spTree>
    <p:extLst>
      <p:ext uri="{BB962C8B-B14F-4D97-AF65-F5344CB8AC3E}">
        <p14:creationId xmlns:p14="http://schemas.microsoft.com/office/powerpoint/2010/main" val="276710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1697" y="3245136"/>
            <a:ext cx="5229496" cy="45259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3757" y="122411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ím 1"/>
          <p:cNvSpPr txBox="1">
            <a:spLocks/>
          </p:cNvSpPr>
          <p:nvPr/>
        </p:nvSpPr>
        <p:spPr>
          <a:xfrm>
            <a:off x="343930" y="45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2EAEDA"/>
                </a:solidFill>
                <a:latin typeface="Arial"/>
                <a:cs typeface="Arial"/>
              </a:rPr>
              <a:t>A felület általános felépítése</a:t>
            </a:r>
          </a:p>
        </p:txBody>
      </p:sp>
      <p:pic>
        <p:nvPicPr>
          <p:cNvPr id="10" name="Tartalom hely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15" y="1456348"/>
            <a:ext cx="8997761" cy="4351338"/>
          </a:xfrm>
          <a:prstGeom prst="rect">
            <a:avLst/>
          </a:prstGeom>
        </p:spPr>
      </p:pic>
      <p:cxnSp>
        <p:nvCxnSpPr>
          <p:cNvPr id="11" name="Egyenes összekötő nyíllal 10"/>
          <p:cNvCxnSpPr/>
          <p:nvPr/>
        </p:nvCxnSpPr>
        <p:spPr>
          <a:xfrm>
            <a:off x="162715" y="1607804"/>
            <a:ext cx="1657293" cy="401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758307" y="1778021"/>
            <a:ext cx="1996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Menüsor elrejtése vagy ikonos megjelenítésre váltás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1160515" y="2390399"/>
            <a:ext cx="1186249" cy="1128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140817" y="3425566"/>
            <a:ext cx="2220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Feladatok ellátására és a folyamatok </a:t>
            </a:r>
            <a:r>
              <a:rPr lang="hu-HU" dirty="0" err="1"/>
              <a:t>nyomonkövetésére</a:t>
            </a:r>
            <a:r>
              <a:rPr lang="hu-HU" dirty="0"/>
              <a:t> szolgáló </a:t>
            </a:r>
            <a:r>
              <a:rPr lang="hu-HU" dirty="0" err="1"/>
              <a:t>főmenüsor</a:t>
            </a:r>
            <a:r>
              <a:rPr lang="hu-HU" dirty="0"/>
              <a:t>, mely további funkcionális almenüpontokra tagolódik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8582807" y="1747847"/>
            <a:ext cx="411892" cy="75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4630085" y="2488645"/>
            <a:ext cx="466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felhasználói fiók beállítására szolgáló menüpontok (Adataim, Jelszó módosítás, stb.)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 flipH="1">
            <a:off x="7726072" y="1747847"/>
            <a:ext cx="477794" cy="2051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6613964" y="3799069"/>
            <a:ext cx="222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Bejelentkezett felhasználó/szervezet neve</a:t>
            </a:r>
          </a:p>
        </p:txBody>
      </p:sp>
      <p:cxnSp>
        <p:nvCxnSpPr>
          <p:cNvPr id="19" name="Egyenes összekötő nyíllal 18"/>
          <p:cNvCxnSpPr/>
          <p:nvPr/>
        </p:nvCxnSpPr>
        <p:spPr>
          <a:xfrm flipH="1">
            <a:off x="6917744" y="1778338"/>
            <a:ext cx="642551" cy="230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4522573" y="1986745"/>
            <a:ext cx="302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Kezelendő tanév megjelölése</a:t>
            </a:r>
          </a:p>
        </p:txBody>
      </p:sp>
    </p:spTree>
    <p:extLst>
      <p:ext uri="{BB962C8B-B14F-4D97-AF65-F5344CB8AC3E}">
        <p14:creationId xmlns:p14="http://schemas.microsoft.com/office/powerpoint/2010/main" val="237725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1673469" y="83560"/>
            <a:ext cx="7797114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rgbClr val="2EAEDA"/>
                </a:solidFill>
                <a:latin typeface="Arial"/>
                <a:cs typeface="Arial"/>
              </a:rPr>
              <a:t>Saját adatok kitöltése és jelszó módosítás</a:t>
            </a:r>
          </a:p>
        </p:txBody>
      </p:sp>
      <p:sp>
        <p:nvSpPr>
          <p:cNvPr id="12" name="Tartalom helye 2"/>
          <p:cNvSpPr>
            <a:spLocks noGrp="1"/>
          </p:cNvSpPr>
          <p:nvPr>
            <p:ph idx="1"/>
          </p:nvPr>
        </p:nvSpPr>
        <p:spPr>
          <a:xfrm>
            <a:off x="889686" y="1915297"/>
            <a:ext cx="7797114" cy="4351338"/>
          </a:xfrm>
        </p:spPr>
        <p:txBody>
          <a:bodyPr>
            <a:normAutofit/>
          </a:bodyPr>
          <a:lstStyle/>
          <a:p>
            <a:r>
              <a:rPr lang="hu-HU" sz="2000" dirty="0"/>
              <a:t>Belépést követően a jobb felső sarokban található nyílra kattintva megjelenik a menüsor</a:t>
            </a:r>
          </a:p>
          <a:p>
            <a:r>
              <a:rPr lang="hu-HU" sz="2000" dirty="0"/>
              <a:t>Kattintson az Adataim menüpontra majd töltse ki azt értelemszerűen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sz="2000" dirty="0"/>
              <a:t>Ugyanebben a menüsorban található a Jelszó módosítása funkció is</a:t>
            </a:r>
          </a:p>
          <a:p>
            <a:r>
              <a:rPr lang="hu-HU" sz="2000" dirty="0"/>
              <a:t>Kattintson rá majd az aktuális jelszó megadását követően tetszőlegesen tudja változtatni a következő belépéstől használandó jelszavát</a:t>
            </a:r>
          </a:p>
          <a:p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838200" y="1771553"/>
            <a:ext cx="7722288" cy="147457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838200" y="3991707"/>
            <a:ext cx="7722288" cy="166768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Straight Connector 8"/>
          <p:cNvCxnSpPr/>
          <p:nvPr/>
        </p:nvCxnSpPr>
        <p:spPr>
          <a:xfrm>
            <a:off x="2505807" y="1222472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7771189" cy="52458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43239"/>
            <a:ext cx="7771189" cy="1154460"/>
          </a:xfrm>
          <a:prstGeom prst="rect">
            <a:avLst/>
          </a:prstGeom>
        </p:spPr>
      </p:pic>
      <p:cxnSp>
        <p:nvCxnSpPr>
          <p:cNvPr id="17" name="Egyenes összekötő nyíllal 16"/>
          <p:cNvCxnSpPr/>
          <p:nvPr/>
        </p:nvCxnSpPr>
        <p:spPr>
          <a:xfrm>
            <a:off x="7527978" y="2217600"/>
            <a:ext cx="390525" cy="466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4800600" y="2684325"/>
            <a:ext cx="368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Kiválasztott tanév + Saját név + Nyíl</a:t>
            </a:r>
          </a:p>
        </p:txBody>
      </p:sp>
      <p:cxnSp>
        <p:nvCxnSpPr>
          <p:cNvPr id="19" name="Egyenes összekötő nyíllal 18"/>
          <p:cNvCxnSpPr/>
          <p:nvPr/>
        </p:nvCxnSpPr>
        <p:spPr>
          <a:xfrm flipH="1">
            <a:off x="6787853" y="4320344"/>
            <a:ext cx="554107" cy="466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3903785" y="4730896"/>
            <a:ext cx="3274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u-HU" dirty="0"/>
              <a:t>Lépés – Adataim kitöltése</a:t>
            </a:r>
          </a:p>
          <a:p>
            <a:pPr marL="342900" indent="-342900">
              <a:buAutoNum type="arabicPeriod"/>
            </a:pPr>
            <a:r>
              <a:rPr lang="hu-HU" dirty="0"/>
              <a:t>Lépés – Jelszó módosítás</a:t>
            </a:r>
          </a:p>
        </p:txBody>
      </p:sp>
      <p:cxnSp>
        <p:nvCxnSpPr>
          <p:cNvPr id="21" name="Straight Connector 8"/>
          <p:cNvCxnSpPr/>
          <p:nvPr/>
        </p:nvCxnSpPr>
        <p:spPr>
          <a:xfrm>
            <a:off x="2505807" y="1222472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57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554" y="352061"/>
            <a:ext cx="3676471" cy="3300412"/>
          </a:xfrm>
          <a:prstGeom prst="rect">
            <a:avLst/>
          </a:prstGeom>
        </p:spPr>
      </p:pic>
      <p:cxnSp>
        <p:nvCxnSpPr>
          <p:cNvPr id="11" name="Egyenes összekötő nyíllal 10"/>
          <p:cNvCxnSpPr/>
          <p:nvPr/>
        </p:nvCxnSpPr>
        <p:spPr>
          <a:xfrm>
            <a:off x="4772025" y="2269331"/>
            <a:ext cx="1466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6324601" y="2028825"/>
            <a:ext cx="2123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Adataim menüpont kitöltése után a Mentés gombbal tudja jóváhagyni a kitöltött űrlapot.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4123765" y="5231755"/>
            <a:ext cx="1466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5791583" y="4493091"/>
            <a:ext cx="2656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Aktuális jelszó megadását követően változtassa meg a központilag generált jelszavát tetszőleges jelszóra.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52" y="4114135"/>
            <a:ext cx="4509310" cy="2396603"/>
          </a:xfrm>
          <a:prstGeom prst="rect">
            <a:avLst/>
          </a:prstGeom>
        </p:spPr>
      </p:pic>
      <p:cxnSp>
        <p:nvCxnSpPr>
          <p:cNvPr id="22" name="Straight Connector 8"/>
          <p:cNvCxnSpPr/>
          <p:nvPr/>
        </p:nvCxnSpPr>
        <p:spPr>
          <a:xfrm>
            <a:off x="6060141" y="1222472"/>
            <a:ext cx="3026938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"/>
          <p:cNvCxnSpPr/>
          <p:nvPr/>
        </p:nvCxnSpPr>
        <p:spPr>
          <a:xfrm>
            <a:off x="2543807" y="3934280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0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585546" y="101355"/>
            <a:ext cx="7813431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rgbClr val="2EAEDA"/>
                </a:solidFill>
                <a:latin typeface="Arial"/>
                <a:cs typeface="Arial"/>
              </a:rPr>
              <a:t>Sportesemény létrehozása</a:t>
            </a:r>
          </a:p>
        </p:txBody>
      </p:sp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342900" y="1825625"/>
            <a:ext cx="8308731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sz="2800" dirty="0"/>
              <a:t>Kattintson a baloldali menüponton a Sportesemények menüpont Sportesemény almenüpontjára</a:t>
            </a:r>
          </a:p>
          <a:p>
            <a:pPr algn="just"/>
            <a:r>
              <a:rPr lang="hu-HU" sz="2800" dirty="0"/>
              <a:t>A + jelre kattintva megjelenik a létrehozáshoz szükséges adatlap</a:t>
            </a:r>
          </a:p>
          <a:p>
            <a:pPr algn="just"/>
            <a:r>
              <a:rPr lang="hu-HU" sz="2800" dirty="0"/>
              <a:t>Kitöltést követően a Mentés gombra kattintva tudja véglegesíteni az adatlapot</a:t>
            </a:r>
          </a:p>
          <a:p>
            <a:pPr algn="just"/>
            <a:r>
              <a:rPr lang="hu-HU" sz="2800" dirty="0"/>
              <a:t>Ezután a listában automatikusan megjelenik a létrehozott esemény</a:t>
            </a:r>
          </a:p>
          <a:p>
            <a:pPr lvl="1" algn="just"/>
            <a:r>
              <a:rPr lang="hu-HU" dirty="0"/>
              <a:t>Szerkesztés – a sor végén található ikonnal</a:t>
            </a:r>
          </a:p>
          <a:p>
            <a:pPr lvl="1" algn="just"/>
            <a:r>
              <a:rPr lang="hu-HU" dirty="0"/>
              <a:t>Törlés – kiválasztva majd a táblázat fejlécében található kuka ikonnal, kizárólag abban az esetben ha nincs az eseményre nevezett csapat/egyén</a:t>
            </a:r>
          </a:p>
          <a:p>
            <a:endParaRPr lang="hu-HU" dirty="0"/>
          </a:p>
          <a:p>
            <a:endParaRPr lang="hu-HU" dirty="0"/>
          </a:p>
        </p:txBody>
      </p:sp>
      <p:cxnSp>
        <p:nvCxnSpPr>
          <p:cNvPr id="17" name="Straight Connector 8"/>
          <p:cNvCxnSpPr/>
          <p:nvPr/>
        </p:nvCxnSpPr>
        <p:spPr>
          <a:xfrm>
            <a:off x="2543807" y="1270211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1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8"/>
          <p:cNvCxnSpPr/>
          <p:nvPr/>
        </p:nvCxnSpPr>
        <p:spPr>
          <a:xfrm>
            <a:off x="2038753" y="2437641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9" y="1273060"/>
            <a:ext cx="5211640" cy="954244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5050851" y="1667060"/>
            <a:ext cx="952500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6019120" y="2056843"/>
            <a:ext cx="325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Új sportesemény létrehozása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5198120" y="1534654"/>
            <a:ext cx="1138605" cy="40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260982" y="1242166"/>
            <a:ext cx="301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Létrehozott sportesemények szerkesztése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5063123" y="1087869"/>
            <a:ext cx="1307197" cy="549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5338140" y="718537"/>
            <a:ext cx="369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Kiválasztott sportesemény törlése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7" y="2708120"/>
            <a:ext cx="2906590" cy="187535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19" y="4646765"/>
            <a:ext cx="2902018" cy="1457309"/>
          </a:xfrm>
          <a:prstGeom prst="rect">
            <a:avLst/>
          </a:prstGeom>
        </p:spPr>
      </p:pic>
      <p:cxnSp>
        <p:nvCxnSpPr>
          <p:cNvPr id="15" name="Egyenes összekötő nyíllal 14"/>
          <p:cNvCxnSpPr/>
          <p:nvPr/>
        </p:nvCxnSpPr>
        <p:spPr>
          <a:xfrm flipV="1">
            <a:off x="2759912" y="3645796"/>
            <a:ext cx="659676" cy="354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517290" y="2702454"/>
            <a:ext cx="542668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Verseny – nevezhető versenykiírásban szereplő esemény</a:t>
            </a:r>
          </a:p>
          <a:p>
            <a:r>
              <a:rPr lang="hu-HU" sz="1400" dirty="0"/>
              <a:t>Forduló – Alapszintű/megyei elődöntő/stb.</a:t>
            </a:r>
          </a:p>
          <a:p>
            <a:r>
              <a:rPr lang="hu-HU" sz="1400" dirty="0"/>
              <a:t>Illetékességi szint – meghatározza a sporteseményre nevezhető iskolák körét</a:t>
            </a:r>
          </a:p>
          <a:p>
            <a:r>
              <a:rPr lang="hu-HU" sz="1400" dirty="0"/>
              <a:t>Sportesemény neve – szabadszavas mező</a:t>
            </a:r>
          </a:p>
          <a:p>
            <a:r>
              <a:rPr lang="hu-HU" sz="1400" dirty="0"/>
              <a:t>Sportesemény leírása – szabadszavas nem kötelező mező</a:t>
            </a:r>
          </a:p>
          <a:p>
            <a:r>
              <a:rPr lang="hu-HU" sz="1400" dirty="0"/>
              <a:t>Rendező szervezet – a tényleges rendező szervezet</a:t>
            </a:r>
          </a:p>
          <a:p>
            <a:r>
              <a:rPr lang="hu-HU" sz="1400" dirty="0"/>
              <a:t>Helyszín – helyszín felvétele a listába a kék + jellel lehetséges</a:t>
            </a:r>
          </a:p>
          <a:p>
            <a:r>
              <a:rPr lang="hu-HU" sz="1400" dirty="0"/>
              <a:t>Helyszín cím – helyszín kiválasztását követően automatikus kitöltődik</a:t>
            </a:r>
          </a:p>
          <a:p>
            <a:r>
              <a:rPr lang="hu-HU" sz="1400" dirty="0"/>
              <a:t>Nevezési határidő – egyszer megadható, később nem módosítható mező</a:t>
            </a:r>
          </a:p>
          <a:p>
            <a:r>
              <a:rPr lang="hu-HU" sz="1400" dirty="0"/>
              <a:t>Csapatagok </a:t>
            </a:r>
            <a:r>
              <a:rPr lang="hu-HU" sz="1400" dirty="0" err="1"/>
              <a:t>végl</a:t>
            </a:r>
            <a:r>
              <a:rPr lang="hu-HU" sz="1400" dirty="0"/>
              <a:t>. határidő – naptárból kiválasztható dátum formátum</a:t>
            </a:r>
          </a:p>
          <a:p>
            <a:r>
              <a:rPr lang="hu-HU" sz="1400" dirty="0"/>
              <a:t>Esemény kezdete – naptárból kiválasztható dátum formátum</a:t>
            </a:r>
          </a:p>
          <a:p>
            <a:r>
              <a:rPr lang="hu-HU" sz="1400" dirty="0"/>
              <a:t>Esemény vége – naptárból kiválasztható dátum formátum</a:t>
            </a:r>
          </a:p>
          <a:p>
            <a:r>
              <a:rPr lang="hu-HU" sz="1400" dirty="0"/>
              <a:t>Tervezett mérkőzés szám – nem kötelező mező</a:t>
            </a:r>
          </a:p>
          <a:p>
            <a:r>
              <a:rPr lang="hu-HU" sz="1400" dirty="0"/>
              <a:t>Tény mérkőzés szám – nem kötelező mező</a:t>
            </a:r>
          </a:p>
          <a:p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3517290" y="4646764"/>
            <a:ext cx="5426685" cy="259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28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95256" y="468397"/>
            <a:ext cx="4283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Projekt megvalósítás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1140542" y="1882295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Az MDSZ által megvalósított „</a:t>
            </a:r>
            <a:r>
              <a:rPr lang="hu-HU" b="1" dirty="0"/>
              <a:t>Tehetséggondozás sport által</a:t>
            </a:r>
            <a:r>
              <a:rPr lang="hu-HU" dirty="0"/>
              <a:t>” (EFOP-3.2.10-16-2016-0001) elnevezésű fejlesztési program célul tűzte ki a gyermekek tehetséggondozását a sport terén és a sport által, a rendszeres fizikai aktivitást végző gyermekek számának növelését, a társadalmi és szociális különbségek csökkentését és ezáltal a társadalmi befogadás erősítését.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projekt keretében valósul meg az Iskolai sport monitoring és nevezési rendszer kialakítása és bevezetése.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1902069" y="145317"/>
            <a:ext cx="7496908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cs typeface="Arial"/>
              </a:rPr>
              <a:t>Nevezés jóváhagyása - Meghívás</a:t>
            </a:r>
          </a:p>
        </p:txBody>
      </p:sp>
      <p:sp>
        <p:nvSpPr>
          <p:cNvPr id="20" name="Tartalom helye 2"/>
          <p:cNvSpPr>
            <a:spLocks noGrp="1"/>
          </p:cNvSpPr>
          <p:nvPr>
            <p:ph idx="1"/>
          </p:nvPr>
        </p:nvSpPr>
        <p:spPr>
          <a:xfrm>
            <a:off x="316523" y="1720117"/>
            <a:ext cx="8018585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Kattintson a baloldali menüsorban található Sportesemények menüpontra majd válassza a Meghívás almenüpontot</a:t>
            </a:r>
          </a:p>
          <a:p>
            <a:pPr algn="just"/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A menüpont segítségével DSB szinten jóváhagyhatja a sporteseményre való nevezéseket, megyei szinten befogadhatja a DSB szintről, vagy a versenyen kívül feljutókat</a:t>
            </a:r>
          </a:p>
          <a:p>
            <a:pPr algn="just"/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A menüpontot megnyitva a szerepkörének megfelelő szintű sporteseményeket látja. A táblázat tetején szűrők segítik a könnyebb felhasználást</a:t>
            </a:r>
          </a:p>
          <a:p>
            <a:pPr algn="just"/>
            <a:r>
              <a:rPr lang="hu-HU" sz="29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Zöld színnel jelzi a rendszer azokat a sporteseményeket ahol nincs adminisztrációs teendő</a:t>
            </a: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2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sárgával ahol már elkezdődött az adminisztrációs munka de még nem fejeződött be </a:t>
            </a:r>
            <a:r>
              <a:rPr lang="hu-HU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pirossal ahol még nem kezdődött meg a nevezések karbantartása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469576" y="1347395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57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19808" y="1825625"/>
            <a:ext cx="8458200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listában szereplő sporteseményre kattintva megjelenik/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versenyszámok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kezelendő versenyszámot kiválasztva megjelenik a Területi meghívott kiválasztása ablak</a:t>
            </a:r>
          </a:p>
          <a:p>
            <a:pPr lvl="1"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ablak jobb felső sarkában különböző területi bontásokból választhat a felhasználó szerepkör alapján (megye/DSB/iskola)</a:t>
            </a:r>
          </a:p>
          <a:p>
            <a:pPr lvl="1"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Továbbá megjelennek a meghívható iskolák listája</a:t>
            </a:r>
          </a:p>
          <a:p>
            <a:pPr lvl="1"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sor végén található hangszóró ikon segítségével történik meg az adott iskola meghívása a korábban kiválasztott sporteseményre</a:t>
            </a:r>
          </a:p>
          <a:p>
            <a:pPr lvl="1"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kuka ikon a nevezés törlésére szolgál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iskolára kattintva egyénenként tudja meghívni a versenyzőket a sporteseményre</a:t>
            </a:r>
          </a:p>
          <a:p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647093" y="162902"/>
            <a:ext cx="8472854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cs typeface="Arial"/>
              </a:rPr>
              <a:t>Nevezés jóváhagyása - Meghívás</a:t>
            </a:r>
            <a:endParaRPr lang="hu-HU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69576" y="1347395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46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" y="2150767"/>
            <a:ext cx="8946776" cy="2689178"/>
          </a:xfrm>
          <a:prstGeom prst="rect">
            <a:avLst/>
          </a:prstGeom>
        </p:spPr>
      </p:pic>
      <p:cxnSp>
        <p:nvCxnSpPr>
          <p:cNvPr id="11" name="Egyenes összekötő nyíllal 10"/>
          <p:cNvCxnSpPr/>
          <p:nvPr/>
        </p:nvCxnSpPr>
        <p:spPr>
          <a:xfrm>
            <a:off x="2191266" y="3999934"/>
            <a:ext cx="560899" cy="1369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219200" y="5445211"/>
            <a:ext cx="46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Még nem kezdődött meg adminisztratív munka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1586105" y="1698706"/>
            <a:ext cx="2401100" cy="1548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3987205" y="1151106"/>
            <a:ext cx="375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Elkezdődött, de még nem fejeződött be a nevezések, feljutások kezelése</a:t>
            </a:r>
          </a:p>
        </p:txBody>
      </p:sp>
      <p:cxnSp>
        <p:nvCxnSpPr>
          <p:cNvPr id="15" name="Egyenes összekötő nyíllal 14"/>
          <p:cNvCxnSpPr>
            <a:endCxn id="16" idx="2"/>
          </p:cNvCxnSpPr>
          <p:nvPr/>
        </p:nvCxnSpPr>
        <p:spPr>
          <a:xfrm flipH="1" flipV="1">
            <a:off x="1815803" y="1784924"/>
            <a:ext cx="314753" cy="1293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314664" y="1415592"/>
            <a:ext cx="300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Nincs adminisztratív teendő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 flipH="1">
            <a:off x="7765103" y="3343835"/>
            <a:ext cx="841015" cy="179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6140824" y="5118140"/>
            <a:ext cx="2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Összes feljutó meghívása</a:t>
            </a:r>
          </a:p>
        </p:txBody>
      </p:sp>
      <p:cxnSp>
        <p:nvCxnSpPr>
          <p:cNvPr id="24" name="Straight Connector 8"/>
          <p:cNvCxnSpPr/>
          <p:nvPr/>
        </p:nvCxnSpPr>
        <p:spPr>
          <a:xfrm>
            <a:off x="2471715" y="1070367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ím 1"/>
          <p:cNvSpPr>
            <a:spLocks noGrp="1"/>
          </p:cNvSpPr>
          <p:nvPr>
            <p:ph type="title"/>
          </p:nvPr>
        </p:nvSpPr>
        <p:spPr>
          <a:xfrm>
            <a:off x="1647093" y="58974"/>
            <a:ext cx="8472854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cs typeface="Arial"/>
              </a:rPr>
              <a:t>Nevezés jóváhagyása - Meghívás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23847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" y="2280638"/>
            <a:ext cx="9068274" cy="1982942"/>
          </a:xfrm>
          <a:prstGeom prst="rect">
            <a:avLst/>
          </a:prstGeom>
        </p:spPr>
      </p:pic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506924" y="-12944"/>
            <a:ext cx="8472854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cs typeface="Arial"/>
              </a:rPr>
              <a:t>Nevezés jóváhagyása - Meghívás</a:t>
            </a:r>
            <a:endParaRPr lang="hu-HU" sz="3200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471715" y="1070367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42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506924" y="-12944"/>
            <a:ext cx="8472854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cs typeface="Arial"/>
              </a:rPr>
              <a:t>Nevezés jóváhagyása - Meghívás</a:t>
            </a:r>
            <a:endParaRPr lang="hu-HU" sz="3200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471715" y="1070367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921"/>
            <a:ext cx="9096240" cy="21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0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506924" y="-12944"/>
            <a:ext cx="8472854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cs typeface="Arial"/>
              </a:rPr>
              <a:t>Nevezés jóváhagyása - Meghívás</a:t>
            </a:r>
            <a:endParaRPr lang="hu-HU" sz="3200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471715" y="1070367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602"/>
            <a:ext cx="9144000" cy="21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13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00728" y="318674"/>
            <a:ext cx="6339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err="1">
                <a:solidFill>
                  <a:srgbClr val="2EAEDA"/>
                </a:solidFill>
                <a:latin typeface="Arial"/>
                <a:cs typeface="Arial"/>
              </a:rPr>
              <a:t>Továbbjuttatás</a:t>
            </a:r>
            <a:r>
              <a:rPr lang="hu-HU" sz="2000" b="1" dirty="0">
                <a:solidFill>
                  <a:srgbClr val="2EAEDA"/>
                </a:solidFill>
                <a:latin typeface="Arial"/>
                <a:cs typeface="Arial"/>
              </a:rPr>
              <a:t>, résztvevők jelölése, illetve eredmények rögzítése</a:t>
            </a:r>
          </a:p>
        </p:txBody>
      </p:sp>
      <p:cxnSp>
        <p:nvCxnSpPr>
          <p:cNvPr id="6" name="Straight Connector 8"/>
          <p:cNvCxnSpPr/>
          <p:nvPr/>
        </p:nvCxnSpPr>
        <p:spPr>
          <a:xfrm>
            <a:off x="2600728" y="1334136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7966"/>
            <a:ext cx="9144000" cy="29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23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00728" y="318674"/>
            <a:ext cx="6339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err="1">
                <a:solidFill>
                  <a:srgbClr val="2EAEDA"/>
                </a:solidFill>
                <a:latin typeface="Arial"/>
                <a:cs typeface="Arial"/>
              </a:rPr>
              <a:t>Továbbjuttatás</a:t>
            </a:r>
            <a:r>
              <a:rPr lang="hu-HU" sz="2000" b="1" dirty="0">
                <a:solidFill>
                  <a:srgbClr val="2EAEDA"/>
                </a:solidFill>
                <a:latin typeface="Arial"/>
                <a:cs typeface="Arial"/>
              </a:rPr>
              <a:t>, résztvevők jelölése, illetve eredmények rögzítése</a:t>
            </a:r>
          </a:p>
        </p:txBody>
      </p:sp>
      <p:cxnSp>
        <p:nvCxnSpPr>
          <p:cNvPr id="6" name="Straight Connector 8"/>
          <p:cNvCxnSpPr/>
          <p:nvPr/>
        </p:nvCxnSpPr>
        <p:spPr>
          <a:xfrm>
            <a:off x="2600728" y="1334136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0461"/>
            <a:ext cx="9144000" cy="17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33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00728" y="318674"/>
            <a:ext cx="6339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err="1">
                <a:solidFill>
                  <a:srgbClr val="2EAEDA"/>
                </a:solidFill>
                <a:latin typeface="Arial"/>
                <a:cs typeface="Arial"/>
              </a:rPr>
              <a:t>Továbbjuttatás</a:t>
            </a:r>
            <a:r>
              <a:rPr lang="hu-HU" sz="2000" b="1" dirty="0">
                <a:solidFill>
                  <a:srgbClr val="2EAEDA"/>
                </a:solidFill>
                <a:latin typeface="Arial"/>
                <a:cs typeface="Arial"/>
              </a:rPr>
              <a:t>, résztvevők jelölése, illetve eredmények rögzítése</a:t>
            </a:r>
          </a:p>
        </p:txBody>
      </p:sp>
      <p:cxnSp>
        <p:nvCxnSpPr>
          <p:cNvPr id="6" name="Straight Connector 8"/>
          <p:cNvCxnSpPr/>
          <p:nvPr/>
        </p:nvCxnSpPr>
        <p:spPr>
          <a:xfrm>
            <a:off x="2600728" y="1334136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8741"/>
            <a:ext cx="9144000" cy="18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2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00728" y="318674"/>
            <a:ext cx="6339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err="1">
                <a:solidFill>
                  <a:srgbClr val="2EAEDA"/>
                </a:solidFill>
                <a:latin typeface="Arial"/>
                <a:cs typeface="Arial"/>
              </a:rPr>
              <a:t>Továbbjuttatás</a:t>
            </a:r>
            <a:r>
              <a:rPr lang="hu-HU" sz="2000" b="1" dirty="0">
                <a:solidFill>
                  <a:srgbClr val="2EAEDA"/>
                </a:solidFill>
                <a:latin typeface="Arial"/>
                <a:cs typeface="Arial"/>
              </a:rPr>
              <a:t>, résztvevők jelölése, illetve eredmények rögzítése</a:t>
            </a:r>
          </a:p>
        </p:txBody>
      </p:sp>
      <p:cxnSp>
        <p:nvCxnSpPr>
          <p:cNvPr id="6" name="Straight Connector 8"/>
          <p:cNvCxnSpPr/>
          <p:nvPr/>
        </p:nvCxnSpPr>
        <p:spPr>
          <a:xfrm>
            <a:off x="2600728" y="1334136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208"/>
            <a:ext cx="9144000" cy="21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95256" y="468397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Célok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1140542" y="1882295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Támogatói, döntéshozói elvárások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A jelenkor elvárásainak megfelelő felület kialakítása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Papír alapú adminisztráció csökkentése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Belső igény alapján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14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8"/>
          <p:cNvCxnSpPr/>
          <p:nvPr/>
        </p:nvCxnSpPr>
        <p:spPr>
          <a:xfrm>
            <a:off x="2600728" y="1334136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ím 1"/>
          <p:cNvSpPr txBox="1">
            <a:spLocks/>
          </p:cNvSpPr>
          <p:nvPr/>
        </p:nvSpPr>
        <p:spPr>
          <a:xfrm>
            <a:off x="2144366" y="266257"/>
            <a:ext cx="7197969" cy="1676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hu-HU" sz="2800" b="1" dirty="0">
                <a:solidFill>
                  <a:srgbClr val="2EAEDA"/>
                </a:solidFill>
                <a:latin typeface="Arial"/>
                <a:cs typeface="Arial"/>
              </a:rPr>
              <a:t>Dokumentumok csatolása,</a:t>
            </a:r>
          </a:p>
          <a:p>
            <a:pPr algn="ctr" defTabSz="457200"/>
            <a:r>
              <a:rPr lang="hu-HU" sz="2800" b="1" dirty="0">
                <a:solidFill>
                  <a:srgbClr val="2EAEDA"/>
                </a:solidFill>
                <a:latin typeface="Arial"/>
                <a:cs typeface="Arial"/>
              </a:rPr>
              <a:t>Terv-tény adatok rögzítése</a:t>
            </a:r>
          </a:p>
        </p:txBody>
      </p:sp>
      <p:sp>
        <p:nvSpPr>
          <p:cNvPr id="7" name="Téglalap 6"/>
          <p:cNvSpPr/>
          <p:nvPr/>
        </p:nvSpPr>
        <p:spPr>
          <a:xfrm>
            <a:off x="-32159" y="1785879"/>
            <a:ext cx="876292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Sportesemények létrehozása során megadható a „Tervezett mérkőzésszám”, mely a munkatervek elkészítéséhez szükséges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esemény megrendezését követően a „Tény mérkőzésszám” ugyanitt adható meg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030C36F-36D8-408D-B99F-F0D030396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91" t="24052" r="26238" b="18265"/>
          <a:stretch/>
        </p:blipFill>
        <p:spPr>
          <a:xfrm>
            <a:off x="2261419" y="3089733"/>
            <a:ext cx="4404852" cy="2966938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7990C47-70AE-4B51-BB42-EC2F8EE44B94}"/>
              </a:ext>
            </a:extLst>
          </p:cNvPr>
          <p:cNvSpPr/>
          <p:nvPr/>
        </p:nvSpPr>
        <p:spPr>
          <a:xfrm>
            <a:off x="2144366" y="5338916"/>
            <a:ext cx="4698886" cy="717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630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8"/>
          <p:cNvCxnSpPr/>
          <p:nvPr/>
        </p:nvCxnSpPr>
        <p:spPr>
          <a:xfrm>
            <a:off x="2600728" y="1334136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ím 1"/>
          <p:cNvSpPr txBox="1">
            <a:spLocks/>
          </p:cNvSpPr>
          <p:nvPr/>
        </p:nvSpPr>
        <p:spPr>
          <a:xfrm>
            <a:off x="2144366" y="266257"/>
            <a:ext cx="7197969" cy="1676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hu-HU" sz="2800" b="1" dirty="0">
                <a:solidFill>
                  <a:srgbClr val="2EAEDA"/>
                </a:solidFill>
                <a:latin typeface="Arial"/>
                <a:cs typeface="Arial"/>
              </a:rPr>
              <a:t>Dokumentumok csatolása,</a:t>
            </a:r>
          </a:p>
          <a:p>
            <a:pPr algn="ctr" defTabSz="457200"/>
            <a:r>
              <a:rPr lang="hu-HU" sz="2800" b="1" dirty="0">
                <a:solidFill>
                  <a:srgbClr val="2EAEDA"/>
                </a:solidFill>
                <a:latin typeface="Arial"/>
                <a:cs typeface="Arial"/>
              </a:rPr>
              <a:t>Terv-tény adatok rögzítése</a:t>
            </a:r>
          </a:p>
        </p:txBody>
      </p:sp>
      <p:sp>
        <p:nvSpPr>
          <p:cNvPr id="7" name="Téglalap 6"/>
          <p:cNvSpPr/>
          <p:nvPr/>
        </p:nvSpPr>
        <p:spPr>
          <a:xfrm>
            <a:off x="-32159" y="1785879"/>
            <a:ext cx="876292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Sportesemény megrendezését követően fotók, jegyzőkönyvek csatolhatók a sporteseményhez (Sportesemény almenü lap alján, jobb oldalon lévő „+” gombbal):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AE7BD6A-612D-4C9D-90CF-EE7E404BF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724" t="14351" r="746" b="17240"/>
          <a:stretch/>
        </p:blipFill>
        <p:spPr>
          <a:xfrm>
            <a:off x="273971" y="3010980"/>
            <a:ext cx="8150659" cy="3045691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7990C47-70AE-4B51-BB42-EC2F8EE44B94}"/>
              </a:ext>
            </a:extLst>
          </p:cNvPr>
          <p:cNvSpPr/>
          <p:nvPr/>
        </p:nvSpPr>
        <p:spPr>
          <a:xfrm>
            <a:off x="1686327" y="4980038"/>
            <a:ext cx="6828123" cy="717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5212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57104" y="4614262"/>
            <a:ext cx="6492304" cy="1143000"/>
          </a:xfrm>
        </p:spPr>
        <p:txBody>
          <a:bodyPr>
            <a:normAutofit/>
          </a:bodyPr>
          <a:lstStyle/>
          <a:p>
            <a:pPr algn="l"/>
            <a:r>
              <a:rPr lang="hu-HU" sz="2400" b="1" dirty="0">
                <a:solidFill>
                  <a:srgbClr val="71B549"/>
                </a:solidFill>
                <a:latin typeface="Arial"/>
                <a:cs typeface="Arial"/>
              </a:rPr>
              <a:t>Köszönjük a figyelmet!</a:t>
            </a:r>
            <a:endParaRPr lang="en-US" sz="2400" dirty="0">
              <a:solidFill>
                <a:srgbClr val="71B549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43663" y="5506743"/>
            <a:ext cx="4233865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hutterstock_4873794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7247" y="689767"/>
            <a:ext cx="3160302" cy="3185586"/>
          </a:xfrm>
          <a:prstGeom prst="ellipse">
            <a:avLst/>
          </a:prstGeom>
          <a:noFill/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518" y="4895272"/>
            <a:ext cx="2840481" cy="1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95256" y="468397"/>
            <a:ext cx="4261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Fejlesztés</a:t>
            </a:r>
            <a:r>
              <a:rPr lang="hu-HU" sz="3200" dirty="0"/>
              <a:t> </a:t>
            </a:r>
            <a:r>
              <a:rPr lang="hu-HU" sz="32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folyamatai</a:t>
            </a:r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rtalom helye 3">
            <a:extLst>
              <a:ext uri="{FF2B5EF4-FFF2-40B4-BE49-F238E27FC236}">
                <a16:creationId xmlns:a16="http://schemas.microsoft.com/office/drawing/2014/main" id="{0F7C6AAE-5CCC-4C5E-881E-D45AF6854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102689"/>
              </p:ext>
            </p:extLst>
          </p:nvPr>
        </p:nvGraphicFramePr>
        <p:xfrm>
          <a:off x="126248" y="1661652"/>
          <a:ext cx="8940243" cy="309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507D806-F0A8-4563-9BCE-E06C79CD0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144653"/>
              </p:ext>
            </p:extLst>
          </p:nvPr>
        </p:nvGraphicFramePr>
        <p:xfrm>
          <a:off x="230846" y="4441312"/>
          <a:ext cx="8731045" cy="214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8454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95256" y="468397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Új funkciók</a:t>
            </a:r>
            <a:endParaRPr lang="hu-HU" sz="3200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D5616E87-E582-4847-986B-F57028D03A14}"/>
              </a:ext>
            </a:extLst>
          </p:cNvPr>
          <p:cNvSpPr txBox="1"/>
          <p:nvPr/>
        </p:nvSpPr>
        <p:spPr>
          <a:xfrm>
            <a:off x="471948" y="1771105"/>
            <a:ext cx="731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versenyrendszer valamennyi szintjén az alábbi folyamatokat kell elvégezni:</a:t>
            </a:r>
          </a:p>
          <a:p>
            <a:endParaRPr lang="hu-HU" dirty="0"/>
          </a:p>
        </p:txBody>
      </p:sp>
      <p:graphicFrame>
        <p:nvGraphicFramePr>
          <p:cNvPr id="8" name="Tartalom helye 3">
            <a:extLst>
              <a:ext uri="{FF2B5EF4-FFF2-40B4-BE49-F238E27FC236}">
                <a16:creationId xmlns:a16="http://schemas.microsoft.com/office/drawing/2014/main" id="{33E8C8A9-A7AD-4E1A-8C07-F687C7CBE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209165"/>
              </p:ext>
            </p:extLst>
          </p:nvPr>
        </p:nvGraphicFramePr>
        <p:xfrm>
          <a:off x="219039" y="2417436"/>
          <a:ext cx="8754660" cy="277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67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95256" y="468397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Előnyök - hátrányok</a:t>
            </a:r>
            <a:endParaRPr lang="hu-HU" sz="3200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E35A31DA-8D5A-47C3-8D77-ABE6AAADD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088822"/>
              </p:ext>
            </p:extLst>
          </p:nvPr>
        </p:nvGraphicFramePr>
        <p:xfrm>
          <a:off x="-661431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26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95256" y="468397"/>
            <a:ext cx="4350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Bevezetés támogatás</a:t>
            </a:r>
            <a:endParaRPr lang="hu-HU" sz="3200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B7F5D293-657C-43E2-8B9E-642CC5F9B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000" dirty="0"/>
          </a:p>
          <a:p>
            <a:r>
              <a:rPr lang="hu-HU" sz="2000" dirty="0"/>
              <a:t>Felhasználói </a:t>
            </a:r>
            <a:r>
              <a:rPr lang="hu-HU" sz="2000" dirty="0" err="1"/>
              <a:t>kéziköny</a:t>
            </a:r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Video </a:t>
            </a:r>
            <a:r>
              <a:rPr lang="hu-HU" sz="2000" dirty="0" err="1"/>
              <a:t>guidline</a:t>
            </a:r>
            <a:r>
              <a:rPr lang="hu-HU" sz="2000" dirty="0"/>
              <a:t> (regisztráció, belépés</a:t>
            </a:r>
            <a:r>
              <a:rPr lang="hu-HU" sz="2000"/>
              <a:t>, nevezés)</a:t>
            </a:r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Frontális képzés a kulcsfelhasználók részére</a:t>
            </a:r>
          </a:p>
          <a:p>
            <a:endParaRPr lang="hu-HU" sz="2000" dirty="0"/>
          </a:p>
          <a:p>
            <a:r>
              <a:rPr lang="hu-HU" sz="2000" dirty="0"/>
              <a:t>Ingyenes </a:t>
            </a:r>
            <a:r>
              <a:rPr lang="hu-HU" sz="2000" dirty="0" err="1"/>
              <a:t>helpdesk</a:t>
            </a:r>
            <a:r>
              <a:rPr lang="hu-HU" sz="2000" dirty="0"/>
              <a:t> szolgáltatás a testnevelők részére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2405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95256" y="468397"/>
            <a:ext cx="4350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Arial"/>
                <a:ea typeface="+mj-ea"/>
                <a:cs typeface="Arial"/>
              </a:rPr>
              <a:t>Bevezetés támogatás</a:t>
            </a:r>
            <a:endParaRPr lang="hu-HU" sz="3200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rtalom helye 5">
            <a:extLst>
              <a:ext uri="{FF2B5EF4-FFF2-40B4-BE49-F238E27FC236}">
                <a16:creationId xmlns:a16="http://schemas.microsoft.com/office/drawing/2014/main" id="{A9EAF7EF-7612-4502-812D-88244EC16BA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6248" y="1700981"/>
          <a:ext cx="8866240" cy="210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rtalom helye 5">
            <a:extLst>
              <a:ext uri="{FF2B5EF4-FFF2-40B4-BE49-F238E27FC236}">
                <a16:creationId xmlns:a16="http://schemas.microsoft.com/office/drawing/2014/main" id="{7489FD54-A371-48ED-89A2-3086AE27522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7688" y="4045385"/>
          <a:ext cx="8754800" cy="2325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9220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A704FEEA-AE51-4C2A-8648-CDC402478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b="1" dirty="0">
              <a:solidFill>
                <a:srgbClr val="FF8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hu-HU" b="1" dirty="0">
                <a:solidFill>
                  <a:srgbClr val="FF8000"/>
                </a:solidFill>
                <a:latin typeface="Arial"/>
                <a:cs typeface="Arial"/>
              </a:rPr>
              <a:t>Iskolai nevezési</a:t>
            </a:r>
          </a:p>
          <a:p>
            <a:pPr marL="0" indent="0" algn="ctr">
              <a:buNone/>
            </a:pPr>
            <a:r>
              <a:rPr lang="hu-HU" b="1" dirty="0">
                <a:solidFill>
                  <a:srgbClr val="FF8000"/>
                </a:solidFill>
                <a:latin typeface="Arial"/>
                <a:cs typeface="Arial"/>
              </a:rPr>
              <a:t>és</a:t>
            </a:r>
          </a:p>
          <a:p>
            <a:pPr marL="0" indent="0" algn="ctr">
              <a:buNone/>
            </a:pPr>
            <a:r>
              <a:rPr lang="hu-HU" b="1" dirty="0">
                <a:solidFill>
                  <a:srgbClr val="FF8000"/>
                </a:solidFill>
                <a:latin typeface="Arial"/>
                <a:cs typeface="Arial"/>
              </a:rPr>
              <a:t>monitoring rendszer</a:t>
            </a:r>
            <a:r>
              <a:rPr lang="en-US" b="1" dirty="0">
                <a:solidFill>
                  <a:srgbClr val="FF8000"/>
                </a:solidFill>
                <a:latin typeface="Arial"/>
                <a:cs typeface="Arial"/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1913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1267</Words>
  <Application>Microsoft Office PowerPoint</Application>
  <PresentationFormat>Diavetítés a képernyőre (4:3 oldalarány)</PresentationFormat>
  <Paragraphs>185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Iskolai nevezési és monitoring rendszer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Saját adatok kitöltése és jelszó módosítás</vt:lpstr>
      <vt:lpstr>PowerPoint-bemutató</vt:lpstr>
      <vt:lpstr>PowerPoint-bemutató</vt:lpstr>
      <vt:lpstr>Sportesemény létrehozása</vt:lpstr>
      <vt:lpstr>PowerPoint-bemutató</vt:lpstr>
      <vt:lpstr>Nevezés jóváhagyása - Meghívás</vt:lpstr>
      <vt:lpstr>Nevezés jóváhagyása - Meghívás</vt:lpstr>
      <vt:lpstr>Nevezés jóváhagyása - Meghívás</vt:lpstr>
      <vt:lpstr>Nevezés jóváhagyása - Meghívás</vt:lpstr>
      <vt:lpstr>Nevezés jóváhagyása - Meghívás</vt:lpstr>
      <vt:lpstr>Nevezés jóváhagyása - Meghívás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</dc:title>
  <dc:creator>a b</dc:creator>
  <cp:lastModifiedBy>Tilinger Balázs</cp:lastModifiedBy>
  <cp:revision>34</cp:revision>
  <dcterms:created xsi:type="dcterms:W3CDTF">2015-10-02T11:35:26Z</dcterms:created>
  <dcterms:modified xsi:type="dcterms:W3CDTF">2017-08-17T19:16:41Z</dcterms:modified>
</cp:coreProperties>
</file>